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17" r:id="rId1"/>
    <p:sldMasterId id="2147483850" r:id="rId2"/>
    <p:sldMasterId id="2147483895" r:id="rId3"/>
    <p:sldMasterId id="2147483928" r:id="rId4"/>
    <p:sldMasterId id="2147483962" r:id="rId5"/>
    <p:sldMasterId id="2147483974" r:id="rId6"/>
  </p:sldMasterIdLst>
  <p:notesMasterIdLst>
    <p:notesMasterId r:id="rId24"/>
  </p:notesMasterIdLst>
  <p:handoutMasterIdLst>
    <p:handoutMasterId r:id="rId25"/>
  </p:handoutMasterIdLst>
  <p:sldIdLst>
    <p:sldId id="399" r:id="rId7"/>
    <p:sldId id="1013" r:id="rId8"/>
    <p:sldId id="333" r:id="rId9"/>
    <p:sldId id="334" r:id="rId10"/>
    <p:sldId id="355" r:id="rId11"/>
    <p:sldId id="356" r:id="rId12"/>
    <p:sldId id="357" r:id="rId13"/>
    <p:sldId id="359" r:id="rId14"/>
    <p:sldId id="360" r:id="rId15"/>
    <p:sldId id="1012" r:id="rId16"/>
    <p:sldId id="1010" r:id="rId17"/>
    <p:sldId id="1004" r:id="rId18"/>
    <p:sldId id="1007" r:id="rId19"/>
    <p:sldId id="337" r:id="rId20"/>
    <p:sldId id="1005" r:id="rId21"/>
    <p:sldId id="1011" r:id="rId22"/>
    <p:sldId id="1006"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47480"/>
    <a:srgbClr val="C4C4CD"/>
    <a:srgbClr val="FFE600"/>
    <a:srgbClr val="660066"/>
    <a:srgbClr val="2E2E38"/>
    <a:srgbClr val="262626"/>
    <a:srgbClr val="000000"/>
    <a:srgbClr val="333333"/>
    <a:srgbClr val="DEB9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A8675E-F3D0-4FF7-8ACA-86798EB1AEA0}" v="1" dt="2023-03-23T10:54:26.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3837" autoAdjust="0"/>
  </p:normalViewPr>
  <p:slideViewPr>
    <p:cSldViewPr snapToGrid="0" snapToObjects="1" showGuides="1">
      <p:cViewPr varScale="1">
        <p:scale>
          <a:sx n="67" d="100"/>
          <a:sy n="67" d="100"/>
        </p:scale>
        <p:origin x="1296" y="44"/>
      </p:cViewPr>
      <p:guideLst/>
    </p:cSldViewPr>
  </p:slideViewPr>
  <p:notesTextViewPr>
    <p:cViewPr>
      <p:scale>
        <a:sx n="66" d="100"/>
        <a:sy n="66" d="100"/>
      </p:scale>
      <p:origin x="0" y="0"/>
    </p:cViewPr>
  </p:notesTextViewPr>
  <p:sorterViewPr>
    <p:cViewPr>
      <p:scale>
        <a:sx n="66" d="100"/>
        <a:sy n="66" d="100"/>
      </p:scale>
      <p:origin x="0" y="0"/>
    </p:cViewPr>
  </p:sorterViewPr>
  <p:notesViewPr>
    <p:cSldViewPr snapToGrid="0" snapToObjects="1" showGuides="1">
      <p:cViewPr>
        <p:scale>
          <a:sx n="200" d="100"/>
          <a:sy n="200" d="100"/>
        </p:scale>
        <p:origin x="-413" y="-417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23/03/2023</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23/03/2023</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06500"/>
            <a:ext cx="4340225" cy="3254375"/>
          </a:xfrm>
        </p:spPr>
      </p:sp>
      <p:sp>
        <p:nvSpPr>
          <p:cNvPr id="3" name="Notes Placeholder 2"/>
          <p:cNvSpPr>
            <a:spLocks noGrp="1"/>
          </p:cNvSpPr>
          <p:nvPr>
            <p:ph type="body" idx="1"/>
          </p:nvPr>
        </p:nvSpPr>
        <p:spPr/>
        <p:txBody>
          <a:bodyPr>
            <a:normAutofit/>
          </a:bodyPr>
          <a:lstStyle/>
          <a:p>
            <a:pPr>
              <a:spcBef>
                <a:spcPct val="0"/>
              </a:spcBef>
            </a:pPr>
            <a:r>
              <a:rPr lang="en-US">
                <a:latin typeface="Arial"/>
                <a:cs typeface="Arial"/>
              </a:rPr>
              <a:t>We have separate accounts for UEPR, premium receivables and DAC under IFRS 4.</a:t>
            </a:r>
            <a:endParaRPr lang="en-US">
              <a:cs typeface="Arial" pitchFamily="34" charset="0"/>
            </a:endParaRPr>
          </a:p>
          <a:p>
            <a:pPr>
              <a:spcBef>
                <a:spcPct val="0"/>
              </a:spcBef>
            </a:pPr>
            <a:endParaRPr lang="en-US">
              <a:cs typeface="Arial"/>
            </a:endParaRPr>
          </a:p>
          <a:p>
            <a:pPr>
              <a:spcBef>
                <a:spcPct val="0"/>
              </a:spcBef>
            </a:pPr>
            <a:r>
              <a:rPr lang="en-US">
                <a:latin typeface="Arial"/>
                <a:cs typeface="Arial"/>
              </a:rPr>
              <a:t>I think many general insurers will continue to maintain these accounts – but net them for presentation and disclosure.</a:t>
            </a:r>
          </a:p>
          <a:p>
            <a:pPr>
              <a:spcBef>
                <a:spcPct val="0"/>
              </a:spcBef>
            </a:pPr>
            <a:endParaRPr lang="en-US">
              <a:cs typeface="Arial"/>
            </a:endParaRPr>
          </a:p>
          <a:p>
            <a:pPr>
              <a:spcBef>
                <a:spcPct val="0"/>
              </a:spcBef>
            </a:pPr>
            <a:r>
              <a:rPr lang="en-US">
                <a:latin typeface="Arial"/>
                <a:cs typeface="Arial"/>
              </a:rPr>
              <a:t>Accounting by group of contract? Presentation by portfolio</a:t>
            </a:r>
            <a:endParaRPr lang="en-US">
              <a:cs typeface="Arial"/>
            </a:endParaRPr>
          </a:p>
        </p:txBody>
      </p:sp>
      <p:sp>
        <p:nvSpPr>
          <p:cNvPr id="4" name="Slide Number Placeholder 3"/>
          <p:cNvSpPr>
            <a:spLocks noGrp="1"/>
          </p:cNvSpPr>
          <p:nvPr>
            <p:ph type="sldNum" sz="quarter" idx="10"/>
          </p:nvPr>
        </p:nvSpPr>
        <p:spPr>
          <a:xfrm>
            <a:off x="3726520" y="9177065"/>
            <a:ext cx="2850854" cy="4830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585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06500"/>
            <a:ext cx="4340225" cy="3254375"/>
          </a:xfrm>
        </p:spPr>
      </p:sp>
      <p:sp>
        <p:nvSpPr>
          <p:cNvPr id="3" name="Notes Placeholder 2"/>
          <p:cNvSpPr>
            <a:spLocks noGrp="1"/>
          </p:cNvSpPr>
          <p:nvPr>
            <p:ph type="body" idx="1"/>
          </p:nvPr>
        </p:nvSpPr>
        <p:spPr/>
        <p:txBody>
          <a:bodyPr>
            <a:normAutofit/>
          </a:bodyPr>
          <a:lstStyle/>
          <a:p>
            <a:pPr>
              <a:spcBef>
                <a:spcPct val="0"/>
              </a:spcBef>
            </a:pPr>
            <a:r>
              <a:rPr lang="en-US">
                <a:latin typeface="Arial"/>
                <a:cs typeface="Arial"/>
              </a:rPr>
              <a:t>We have separate accounts for UEPR, premium receivables and DAC under IFRS 4.</a:t>
            </a:r>
            <a:endParaRPr lang="en-US">
              <a:cs typeface="Arial" pitchFamily="34" charset="0"/>
            </a:endParaRPr>
          </a:p>
          <a:p>
            <a:pPr>
              <a:spcBef>
                <a:spcPct val="0"/>
              </a:spcBef>
            </a:pPr>
            <a:endParaRPr lang="en-US">
              <a:cs typeface="Arial"/>
            </a:endParaRPr>
          </a:p>
          <a:p>
            <a:pPr>
              <a:spcBef>
                <a:spcPct val="0"/>
              </a:spcBef>
            </a:pPr>
            <a:r>
              <a:rPr lang="en-US">
                <a:latin typeface="Arial"/>
                <a:cs typeface="Arial"/>
              </a:rPr>
              <a:t>I think many general insurers will continue to maintain these accounts – but net them for presentation and disclosure.</a:t>
            </a:r>
          </a:p>
          <a:p>
            <a:pPr>
              <a:spcBef>
                <a:spcPct val="0"/>
              </a:spcBef>
            </a:pPr>
            <a:endParaRPr lang="en-US">
              <a:cs typeface="Arial"/>
            </a:endParaRPr>
          </a:p>
          <a:p>
            <a:pPr>
              <a:spcBef>
                <a:spcPct val="0"/>
              </a:spcBef>
            </a:pPr>
            <a:r>
              <a:rPr lang="en-US">
                <a:latin typeface="Arial"/>
                <a:cs typeface="Arial"/>
              </a:rPr>
              <a:t>Accounting by group of contract? Presentation by portfolio</a:t>
            </a:r>
            <a:endParaRPr lang="en-US">
              <a:cs typeface="Arial"/>
            </a:endParaRPr>
          </a:p>
        </p:txBody>
      </p:sp>
      <p:sp>
        <p:nvSpPr>
          <p:cNvPr id="4" name="Slide Number Placeholder 3"/>
          <p:cNvSpPr>
            <a:spLocks noGrp="1"/>
          </p:cNvSpPr>
          <p:nvPr>
            <p:ph type="sldNum" sz="quarter" idx="10"/>
          </p:nvPr>
        </p:nvSpPr>
        <p:spPr>
          <a:xfrm>
            <a:off x="3726520" y="9177065"/>
            <a:ext cx="2850854" cy="4830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3246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06500"/>
            <a:ext cx="4340225" cy="3254375"/>
          </a:xfrm>
        </p:spPr>
      </p:sp>
      <p:sp>
        <p:nvSpPr>
          <p:cNvPr id="3" name="Notes Placeholder 2"/>
          <p:cNvSpPr>
            <a:spLocks noGrp="1"/>
          </p:cNvSpPr>
          <p:nvPr>
            <p:ph type="body" idx="1"/>
          </p:nvPr>
        </p:nvSpPr>
        <p:spPr/>
        <p:txBody>
          <a:bodyPr>
            <a:normAutofit/>
          </a:bodyPr>
          <a:lstStyle/>
          <a:p>
            <a:pPr>
              <a:spcBef>
                <a:spcPct val="0"/>
              </a:spcBef>
            </a:pPr>
            <a:r>
              <a:rPr lang="en-US">
                <a:latin typeface="Arial"/>
                <a:cs typeface="Arial"/>
              </a:rPr>
              <a:t>We have separate accounts for UEPR, premium receivables and DAC under IFRS 4.</a:t>
            </a:r>
            <a:endParaRPr lang="en-US">
              <a:cs typeface="Arial" pitchFamily="34" charset="0"/>
            </a:endParaRPr>
          </a:p>
          <a:p>
            <a:pPr>
              <a:spcBef>
                <a:spcPct val="0"/>
              </a:spcBef>
            </a:pPr>
            <a:endParaRPr lang="en-US">
              <a:cs typeface="Arial"/>
            </a:endParaRPr>
          </a:p>
          <a:p>
            <a:pPr>
              <a:spcBef>
                <a:spcPct val="0"/>
              </a:spcBef>
            </a:pPr>
            <a:r>
              <a:rPr lang="en-US">
                <a:latin typeface="Arial"/>
                <a:cs typeface="Arial"/>
              </a:rPr>
              <a:t>I think many general insurers will continue to maintain these accounts – but net them for presentation and disclosure.</a:t>
            </a:r>
          </a:p>
          <a:p>
            <a:pPr>
              <a:spcBef>
                <a:spcPct val="0"/>
              </a:spcBef>
            </a:pPr>
            <a:endParaRPr lang="en-US">
              <a:cs typeface="Arial"/>
            </a:endParaRPr>
          </a:p>
          <a:p>
            <a:pPr>
              <a:spcBef>
                <a:spcPct val="0"/>
              </a:spcBef>
            </a:pPr>
            <a:r>
              <a:rPr lang="en-US">
                <a:latin typeface="Arial"/>
                <a:cs typeface="Arial"/>
              </a:rPr>
              <a:t>Accounting by group of contract? Presentation by portfolio</a:t>
            </a:r>
            <a:endParaRPr lang="en-US">
              <a:cs typeface="Arial"/>
            </a:endParaRPr>
          </a:p>
        </p:txBody>
      </p:sp>
      <p:sp>
        <p:nvSpPr>
          <p:cNvPr id="4" name="Slide Number Placeholder 3"/>
          <p:cNvSpPr>
            <a:spLocks noGrp="1"/>
          </p:cNvSpPr>
          <p:nvPr>
            <p:ph type="sldNum" sz="quarter" idx="10"/>
          </p:nvPr>
        </p:nvSpPr>
        <p:spPr>
          <a:xfrm>
            <a:off x="3726520" y="9177065"/>
            <a:ext cx="2850854" cy="4830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216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06500"/>
            <a:ext cx="4340225" cy="3254375"/>
          </a:xfrm>
        </p:spPr>
      </p:sp>
      <p:sp>
        <p:nvSpPr>
          <p:cNvPr id="3" name="Notes Placeholder 2"/>
          <p:cNvSpPr>
            <a:spLocks noGrp="1"/>
          </p:cNvSpPr>
          <p:nvPr>
            <p:ph type="body" idx="1"/>
          </p:nvPr>
        </p:nvSpPr>
        <p:spPr/>
        <p:txBody>
          <a:bodyPr>
            <a:normAutofit/>
          </a:bodyPr>
          <a:lstStyle/>
          <a:p>
            <a:pPr>
              <a:spcBef>
                <a:spcPct val="0"/>
              </a:spcBef>
            </a:pPr>
            <a:r>
              <a:rPr lang="en-US">
                <a:latin typeface="Arial"/>
                <a:cs typeface="Arial"/>
              </a:rPr>
              <a:t>We have separate accounts for UEPR, premium receivables and DAC under IFRS 4.</a:t>
            </a:r>
            <a:endParaRPr lang="en-US">
              <a:cs typeface="Arial" pitchFamily="34" charset="0"/>
            </a:endParaRPr>
          </a:p>
          <a:p>
            <a:pPr>
              <a:spcBef>
                <a:spcPct val="0"/>
              </a:spcBef>
            </a:pPr>
            <a:endParaRPr lang="en-US">
              <a:cs typeface="Arial"/>
            </a:endParaRPr>
          </a:p>
          <a:p>
            <a:pPr>
              <a:spcBef>
                <a:spcPct val="0"/>
              </a:spcBef>
            </a:pPr>
            <a:r>
              <a:rPr lang="en-US">
                <a:latin typeface="Arial"/>
                <a:cs typeface="Arial"/>
              </a:rPr>
              <a:t>I think many general insurers will continue to maintain these accounts – but net them for presentation and disclosure.</a:t>
            </a:r>
          </a:p>
          <a:p>
            <a:pPr>
              <a:spcBef>
                <a:spcPct val="0"/>
              </a:spcBef>
            </a:pPr>
            <a:endParaRPr lang="en-US">
              <a:cs typeface="Arial"/>
            </a:endParaRPr>
          </a:p>
          <a:p>
            <a:pPr>
              <a:spcBef>
                <a:spcPct val="0"/>
              </a:spcBef>
            </a:pPr>
            <a:r>
              <a:rPr lang="en-US">
                <a:latin typeface="Arial"/>
                <a:cs typeface="Arial"/>
              </a:rPr>
              <a:t>Accounting by group of contract? Presentation by portfolio</a:t>
            </a:r>
            <a:endParaRPr lang="en-US">
              <a:cs typeface="Arial"/>
            </a:endParaRPr>
          </a:p>
        </p:txBody>
      </p:sp>
      <p:sp>
        <p:nvSpPr>
          <p:cNvPr id="4" name="Slide Number Placeholder 3"/>
          <p:cNvSpPr>
            <a:spLocks noGrp="1"/>
          </p:cNvSpPr>
          <p:nvPr>
            <p:ph type="sldNum" sz="quarter" idx="10"/>
          </p:nvPr>
        </p:nvSpPr>
        <p:spPr>
          <a:xfrm>
            <a:off x="3726520" y="9177065"/>
            <a:ext cx="2850854" cy="4830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1712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1206500"/>
            <a:ext cx="4340225" cy="3254375"/>
          </a:xfrm>
        </p:spPr>
      </p:sp>
      <p:sp>
        <p:nvSpPr>
          <p:cNvPr id="3" name="Notes Placeholder 2"/>
          <p:cNvSpPr>
            <a:spLocks noGrp="1"/>
          </p:cNvSpPr>
          <p:nvPr>
            <p:ph type="body" idx="1"/>
          </p:nvPr>
        </p:nvSpPr>
        <p:spPr/>
        <p:txBody>
          <a:bodyPr>
            <a:normAutofit/>
          </a:bodyPr>
          <a:lstStyle/>
          <a:p>
            <a:pPr>
              <a:spcBef>
                <a:spcPct val="0"/>
              </a:spcBef>
            </a:pPr>
            <a:r>
              <a:rPr lang="en-US">
                <a:latin typeface="Arial"/>
                <a:cs typeface="Arial"/>
              </a:rPr>
              <a:t>We have separate accounts for UEPR, premium receivables and DAC under IFRS 4.</a:t>
            </a:r>
            <a:endParaRPr lang="en-US">
              <a:cs typeface="Arial" pitchFamily="34" charset="0"/>
            </a:endParaRPr>
          </a:p>
          <a:p>
            <a:pPr>
              <a:spcBef>
                <a:spcPct val="0"/>
              </a:spcBef>
            </a:pPr>
            <a:endParaRPr lang="en-US">
              <a:cs typeface="Arial"/>
            </a:endParaRPr>
          </a:p>
          <a:p>
            <a:pPr>
              <a:spcBef>
                <a:spcPct val="0"/>
              </a:spcBef>
            </a:pPr>
            <a:r>
              <a:rPr lang="en-US">
                <a:latin typeface="Arial"/>
                <a:cs typeface="Arial"/>
              </a:rPr>
              <a:t>I think many general insurers will continue to maintain these accounts – but net them for presentation and disclosure.</a:t>
            </a:r>
          </a:p>
          <a:p>
            <a:pPr>
              <a:spcBef>
                <a:spcPct val="0"/>
              </a:spcBef>
            </a:pPr>
            <a:endParaRPr lang="en-US">
              <a:cs typeface="Arial"/>
            </a:endParaRPr>
          </a:p>
          <a:p>
            <a:pPr>
              <a:spcBef>
                <a:spcPct val="0"/>
              </a:spcBef>
            </a:pPr>
            <a:r>
              <a:rPr lang="en-US">
                <a:latin typeface="Arial"/>
                <a:cs typeface="Arial"/>
              </a:rPr>
              <a:t>Accounting by group of contract? Presentation by portfolio</a:t>
            </a:r>
            <a:endParaRPr lang="en-US">
              <a:cs typeface="Arial"/>
            </a:endParaRPr>
          </a:p>
        </p:txBody>
      </p:sp>
      <p:sp>
        <p:nvSpPr>
          <p:cNvPr id="4" name="Slide Number Placeholder 3"/>
          <p:cNvSpPr>
            <a:spLocks noGrp="1"/>
          </p:cNvSpPr>
          <p:nvPr>
            <p:ph type="sldNum" sz="quarter" idx="10"/>
          </p:nvPr>
        </p:nvSpPr>
        <p:spPr>
          <a:xfrm>
            <a:off x="3726520" y="9177065"/>
            <a:ext cx="2850854" cy="4830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18431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7.emf"/><Relationship Id="rId4" Type="http://schemas.openxmlformats.org/officeDocument/2006/relationships/image" Target="../media/image6.w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Master" Target="../slideMasters/slideMaster4.xml"/><Relationship Id="rId4" Type="http://schemas.openxmlformats.org/officeDocument/2006/relationships/image" Target="../media/image7.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w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4.jpeg"/><Relationship Id="rId1" Type="http://schemas.openxmlformats.org/officeDocument/2006/relationships/slideMaster" Target="../slideMasters/slideMaster3.xml"/><Relationship Id="rId5" Type="http://schemas.openxmlformats.org/officeDocument/2006/relationships/image" Target="../media/image7.emf"/><Relationship Id="rId4" Type="http://schemas.openxmlformats.org/officeDocument/2006/relationships/image" Target="../media/image6.w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0575BB-8798-42B1-9F2D-F0FDCDD2ABE7}"/>
              </a:ext>
            </a:extLst>
          </p:cNvPr>
          <p:cNvSpPr/>
          <p:nvPr userDrawn="1"/>
        </p:nvSpPr>
        <p:spPr>
          <a:xfrm>
            <a:off x="-1" y="1376"/>
            <a:ext cx="9144001" cy="6856623"/>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9" dirty="0"/>
          </a:p>
        </p:txBody>
      </p:sp>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13810784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C2EF7B21-823B-4C1B-B44E-8C28E4ECCA2C}"/>
              </a:ext>
            </a:extLst>
          </p:cNvPr>
          <p:cNvSpPr>
            <a:spLocks noGrp="1"/>
          </p:cNvSpPr>
          <p:nvPr>
            <p:ph type="dt" sz="half" idx="11"/>
          </p:nvPr>
        </p:nvSpPr>
        <p:spPr/>
        <p:txBody>
          <a:bodyPr/>
          <a:lstStyle/>
          <a:p>
            <a:fld id="{9741E2ED-6E26-46A5-B0CB-000051BE0FA0}" type="datetime3">
              <a:rPr lang="en-US" smtClean="0"/>
              <a:t>23 March 2023</a:t>
            </a:fld>
            <a:endParaRPr lang="en-IN" dirty="0"/>
          </a:p>
        </p:txBody>
      </p:sp>
      <p:sp>
        <p:nvSpPr>
          <p:cNvPr id="3" name="Footer Placeholder 2">
            <a:extLst>
              <a:ext uri="{FF2B5EF4-FFF2-40B4-BE49-F238E27FC236}">
                <a16:creationId xmlns:a16="http://schemas.microsoft.com/office/drawing/2014/main" id="{63CE9737-42F0-4F0F-A932-7FE9D402AE1F}"/>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051700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1526722-0DAA-4E27-A713-FEC8E6B061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7" name="Rectangle 16">
            <a:extLst>
              <a:ext uri="{FF2B5EF4-FFF2-40B4-BE49-F238E27FC236}">
                <a16:creationId xmlns:a16="http://schemas.microsoft.com/office/drawing/2014/main" id="{F63BD91E-899C-43A7-B2F6-DC2E7CD5CCA8}"/>
              </a:ext>
            </a:extLst>
          </p:cNvPr>
          <p:cNvSpPr/>
          <p:nvPr userDrawn="1"/>
        </p:nvSpPr>
        <p:spPr>
          <a:xfrm>
            <a:off x="0" y="0"/>
            <a:ext cx="9144001" cy="6858000"/>
          </a:xfrm>
          <a:prstGeom prst="rect">
            <a:avLst/>
          </a:prstGeom>
          <a:gradFill>
            <a:gsLst>
              <a:gs pos="54000">
                <a:schemeClr val="bg1">
                  <a:alpha val="0"/>
                </a:schemeClr>
              </a:gs>
              <a:gs pos="100000">
                <a:schemeClr val="bg2">
                  <a:alpha val="82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12" name="Group 4">
            <a:extLst>
              <a:ext uri="{FF2B5EF4-FFF2-40B4-BE49-F238E27FC236}">
                <a16:creationId xmlns:a16="http://schemas.microsoft.com/office/drawing/2014/main" id="{C46D2F47-7FDA-4614-B875-4641CD71E445}"/>
              </a:ext>
            </a:extLst>
          </p:cNvPr>
          <p:cNvGrpSpPr>
            <a:grpSpLocks noChangeAspect="1"/>
          </p:cNvGrpSpPr>
          <p:nvPr userDrawn="1"/>
        </p:nvGrpSpPr>
        <p:grpSpPr bwMode="auto">
          <a:xfrm>
            <a:off x="7710488" y="5340350"/>
            <a:ext cx="987425" cy="1157288"/>
            <a:chOff x="4857" y="3364"/>
            <a:chExt cx="622" cy="729"/>
          </a:xfrm>
        </p:grpSpPr>
        <p:sp>
          <p:nvSpPr>
            <p:cNvPr id="13" name="AutoShape 3">
              <a:extLst>
                <a:ext uri="{FF2B5EF4-FFF2-40B4-BE49-F238E27FC236}">
                  <a16:creationId xmlns:a16="http://schemas.microsoft.com/office/drawing/2014/main" id="{A923EDCC-4560-41DA-9D45-9993A82BD28A}"/>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5">
              <a:extLst>
                <a:ext uri="{FF2B5EF4-FFF2-40B4-BE49-F238E27FC236}">
                  <a16:creationId xmlns:a16="http://schemas.microsoft.com/office/drawing/2014/main" id="{6A4A7992-E1AE-4F65-9F9A-9A0A5451D919}"/>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BB7619B1-8CC5-4190-BF48-8C246F9BC4B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8" name="Freeform 5">
            <a:extLst>
              <a:ext uri="{FF2B5EF4-FFF2-40B4-BE49-F238E27FC236}">
                <a16:creationId xmlns:a16="http://schemas.microsoft.com/office/drawing/2014/main" id="{DD589A97-54AF-44B5-A3A1-AA09F881B838}"/>
              </a:ext>
            </a:extLst>
          </p:cNvPr>
          <p:cNvSpPr>
            <a:spLocks noChangeAspect="1"/>
          </p:cNvSpPr>
          <p:nvPr userDrawn="1"/>
        </p:nvSpPr>
        <p:spPr bwMode="gray">
          <a:xfrm rot="10800000">
            <a:off x="470053" y="457199"/>
            <a:ext cx="4064949" cy="3432042"/>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2543396075"/>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6BC03F2-86ED-4320-AF87-B5849F72C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32" t="10185" b="1547"/>
          <a:stretch/>
        </p:blipFill>
        <p:spPr>
          <a:xfrm>
            <a:off x="-1" y="0"/>
            <a:ext cx="9144001" cy="6858000"/>
          </a:xfrm>
          <a:prstGeom prst="rect">
            <a:avLst/>
          </a:prstGeom>
        </p:spPr>
      </p:pic>
      <p:sp>
        <p:nvSpPr>
          <p:cNvPr id="2" name="Rectangle 1">
            <a:extLst>
              <a:ext uri="{FF2B5EF4-FFF2-40B4-BE49-F238E27FC236}">
                <a16:creationId xmlns:a16="http://schemas.microsoft.com/office/drawing/2014/main" id="{B8531894-6120-48C6-9DC0-5BD0F7DCB9D7}"/>
              </a:ext>
            </a:extLst>
          </p:cNvPr>
          <p:cNvSpPr/>
          <p:nvPr userDrawn="1"/>
        </p:nvSpPr>
        <p:spPr>
          <a:xfrm>
            <a:off x="1" y="0"/>
            <a:ext cx="9144000" cy="6858000"/>
          </a:xfrm>
          <a:prstGeom prst="rect">
            <a:avLst/>
          </a:prstGeom>
          <a:gradFill>
            <a:gsLst>
              <a:gs pos="54000">
                <a:schemeClr val="bg1">
                  <a:alpha val="0"/>
                </a:schemeClr>
              </a:gs>
              <a:gs pos="100000">
                <a:schemeClr val="bg2">
                  <a:alpha val="8200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70053" y="457199"/>
            <a:ext cx="4064949" cy="3432042"/>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grpSp>
        <p:nvGrpSpPr>
          <p:cNvPr id="13" name="Group 4">
            <a:extLst>
              <a:ext uri="{FF2B5EF4-FFF2-40B4-BE49-F238E27FC236}">
                <a16:creationId xmlns:a16="http://schemas.microsoft.com/office/drawing/2014/main" id="{157238D2-89BD-46AA-B7C5-266BA144C704}"/>
              </a:ext>
            </a:extLst>
          </p:cNvPr>
          <p:cNvGrpSpPr>
            <a:grpSpLocks noChangeAspect="1"/>
          </p:cNvGrpSpPr>
          <p:nvPr userDrawn="1"/>
        </p:nvGrpSpPr>
        <p:grpSpPr bwMode="auto">
          <a:xfrm>
            <a:off x="7710488" y="5340350"/>
            <a:ext cx="987425" cy="1157288"/>
            <a:chOff x="4857" y="3364"/>
            <a:chExt cx="622" cy="729"/>
          </a:xfrm>
        </p:grpSpPr>
        <p:sp>
          <p:nvSpPr>
            <p:cNvPr id="14" name="AutoShape 3">
              <a:extLst>
                <a:ext uri="{FF2B5EF4-FFF2-40B4-BE49-F238E27FC236}">
                  <a16:creationId xmlns:a16="http://schemas.microsoft.com/office/drawing/2014/main" id="{B5EFDAC3-6A1D-4CCD-A93C-668E2F2A954E}"/>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5">
              <a:extLst>
                <a:ext uri="{FF2B5EF4-FFF2-40B4-BE49-F238E27FC236}">
                  <a16:creationId xmlns:a16="http://schemas.microsoft.com/office/drawing/2014/main" id="{DB1C4C82-6D00-4815-8B40-7CBA2DBC3A6D}"/>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37FBC610-41EA-4528-B204-0658978F1164}"/>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580194982"/>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402" b="5936"/>
          <a:stretch/>
        </p:blipFill>
        <p:spPr>
          <a:xfrm>
            <a:off x="0" y="-1"/>
            <a:ext cx="9144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457200"/>
            <a:ext cx="4654295"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886968" y="1799130"/>
            <a:ext cx="359359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886968" y="2769576"/>
            <a:ext cx="359359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6324396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888191" y="2288083"/>
            <a:ext cx="594343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3624074817"/>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CE7A319-28F8-4E6B-8249-40111354BC6F}"/>
              </a:ext>
            </a:extLst>
          </p:cNvPr>
          <p:cNvSpPr>
            <a:spLocks noGrp="1"/>
          </p:cNvSpPr>
          <p:nvPr>
            <p:ph type="dt" sz="half" idx="10"/>
          </p:nvPr>
        </p:nvSpPr>
        <p:spPr/>
        <p:txBody>
          <a:bodyPr/>
          <a:lstStyle/>
          <a:p>
            <a:fld id="{565D5F12-9236-45E8-96D1-F6A2C4A63F39}" type="datetime3">
              <a:rPr lang="en-US" smtClean="0"/>
              <a:t>23 March 2023</a:t>
            </a:fld>
            <a:endParaRPr lang="en-IN" dirty="0"/>
          </a:p>
        </p:txBody>
      </p:sp>
      <p:sp>
        <p:nvSpPr>
          <p:cNvPr id="5" name="Footer Placeholder 4">
            <a:extLst>
              <a:ext uri="{FF2B5EF4-FFF2-40B4-BE49-F238E27FC236}">
                <a16:creationId xmlns:a16="http://schemas.microsoft.com/office/drawing/2014/main" id="{F2B3A21D-493F-4B42-85B4-BCE5E8F9299D}"/>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785711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55AF1241-E9B6-4AFC-94DC-380325C3DEA4}"/>
              </a:ext>
            </a:extLst>
          </p:cNvPr>
          <p:cNvSpPr>
            <a:spLocks noGrp="1"/>
          </p:cNvSpPr>
          <p:nvPr>
            <p:ph type="dt" sz="half" idx="10"/>
          </p:nvPr>
        </p:nvSpPr>
        <p:spPr/>
        <p:txBody>
          <a:bodyPr/>
          <a:lstStyle/>
          <a:p>
            <a:fld id="{17D657FC-BEB6-472D-B2FA-5939A6D4E9E2}" type="datetime3">
              <a:rPr lang="en-US" smtClean="0"/>
              <a:t>23 March 2023</a:t>
            </a:fld>
            <a:endParaRPr lang="en-IN" dirty="0"/>
          </a:p>
        </p:txBody>
      </p:sp>
      <p:sp>
        <p:nvSpPr>
          <p:cNvPr id="4" name="Footer Placeholder 3">
            <a:extLst>
              <a:ext uri="{FF2B5EF4-FFF2-40B4-BE49-F238E27FC236}">
                <a16:creationId xmlns:a16="http://schemas.microsoft.com/office/drawing/2014/main" id="{F7181A62-2FE8-40E2-AD71-A2FCBF45A1CA}"/>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0476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457201" y="907750"/>
            <a:ext cx="559340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6C19BF30-77AC-4AB5-8632-BF71395C23EE}"/>
              </a:ext>
            </a:extLst>
          </p:cNvPr>
          <p:cNvSpPr>
            <a:spLocks noGrp="1"/>
          </p:cNvSpPr>
          <p:nvPr>
            <p:ph type="dt" sz="half" idx="14"/>
          </p:nvPr>
        </p:nvSpPr>
        <p:spPr/>
        <p:txBody>
          <a:bodyPr/>
          <a:lstStyle/>
          <a:p>
            <a:fld id="{A42C7B75-070E-4FA8-81AA-5D744EC27B20}" type="datetime3">
              <a:rPr lang="en-US" smtClean="0"/>
              <a:t>23 March 2023</a:t>
            </a:fld>
            <a:endParaRPr lang="en-IN" dirty="0"/>
          </a:p>
        </p:txBody>
      </p:sp>
      <p:sp>
        <p:nvSpPr>
          <p:cNvPr id="6" name="Footer Placeholder 5">
            <a:extLst>
              <a:ext uri="{FF2B5EF4-FFF2-40B4-BE49-F238E27FC236}">
                <a16:creationId xmlns:a16="http://schemas.microsoft.com/office/drawing/2014/main" id="{CC54475C-10CE-4EB1-B9D2-1AD083DB73E8}"/>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6699804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a:t>Click icon to add picture</a:t>
            </a:r>
            <a:endParaRPr lang="en-IN"/>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4" name="Date Placeholder 3">
            <a:extLst>
              <a:ext uri="{FF2B5EF4-FFF2-40B4-BE49-F238E27FC236}">
                <a16:creationId xmlns:a16="http://schemas.microsoft.com/office/drawing/2014/main" id="{A358BEC6-81BD-4A6C-A6CF-94332742F93B}"/>
              </a:ext>
            </a:extLst>
          </p:cNvPr>
          <p:cNvSpPr>
            <a:spLocks noGrp="1"/>
          </p:cNvSpPr>
          <p:nvPr>
            <p:ph type="dt" sz="half" idx="13"/>
          </p:nvPr>
        </p:nvSpPr>
        <p:spPr/>
        <p:txBody>
          <a:bodyPr/>
          <a:lstStyle/>
          <a:p>
            <a:fld id="{6CBCD5F7-0DF9-4123-86DA-C7F0BF0B7B5C}" type="datetime3">
              <a:rPr lang="en-US" smtClean="0"/>
              <a:t>23 March 2023</a:t>
            </a:fld>
            <a:endParaRPr lang="en-IN" dirty="0"/>
          </a:p>
        </p:txBody>
      </p:sp>
      <p:sp>
        <p:nvSpPr>
          <p:cNvPr id="6" name="Footer Placeholder 5">
            <a:extLst>
              <a:ext uri="{FF2B5EF4-FFF2-40B4-BE49-F238E27FC236}">
                <a16:creationId xmlns:a16="http://schemas.microsoft.com/office/drawing/2014/main" id="{04661FBF-9B0D-493C-BE46-3C702E0F65AB}"/>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2993139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BED3198B-8C42-45EB-99DF-C3F1A2ABCB7C}"/>
              </a:ext>
            </a:extLst>
          </p:cNvPr>
          <p:cNvSpPr>
            <a:spLocks noGrp="1"/>
          </p:cNvSpPr>
          <p:nvPr>
            <p:ph type="dt" sz="half" idx="10"/>
          </p:nvPr>
        </p:nvSpPr>
        <p:spPr/>
        <p:txBody>
          <a:bodyPr/>
          <a:lstStyle/>
          <a:p>
            <a:fld id="{E7845ABC-A91F-4289-9C66-23D8A5B14269}" type="datetime3">
              <a:rPr lang="en-US" smtClean="0"/>
              <a:t>23 March 2023</a:t>
            </a:fld>
            <a:endParaRPr lang="en-IN" dirty="0"/>
          </a:p>
        </p:txBody>
      </p:sp>
      <p:sp>
        <p:nvSpPr>
          <p:cNvPr id="5" name="Footer Placeholder 4">
            <a:extLst>
              <a:ext uri="{FF2B5EF4-FFF2-40B4-BE49-F238E27FC236}">
                <a16:creationId xmlns:a16="http://schemas.microsoft.com/office/drawing/2014/main" id="{655268C3-3843-40FF-9263-125A8E57D4B7}"/>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4103007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C2EF7B21-823B-4C1B-B44E-8C28E4ECCA2C}"/>
              </a:ext>
            </a:extLst>
          </p:cNvPr>
          <p:cNvSpPr>
            <a:spLocks noGrp="1"/>
          </p:cNvSpPr>
          <p:nvPr>
            <p:ph type="dt" sz="half" idx="11"/>
          </p:nvPr>
        </p:nvSpPr>
        <p:spPr/>
        <p:txBody>
          <a:bodyPr/>
          <a:lstStyle/>
          <a:p>
            <a:fld id="{9741E2ED-6E26-46A5-B0CB-000051BE0FA0}" type="datetime3">
              <a:rPr lang="en-US" smtClean="0"/>
              <a:t>23 March 2023</a:t>
            </a:fld>
            <a:endParaRPr lang="en-IN" dirty="0"/>
          </a:p>
        </p:txBody>
      </p:sp>
      <p:sp>
        <p:nvSpPr>
          <p:cNvPr id="3" name="Footer Placeholder 2">
            <a:extLst>
              <a:ext uri="{FF2B5EF4-FFF2-40B4-BE49-F238E27FC236}">
                <a16:creationId xmlns:a16="http://schemas.microsoft.com/office/drawing/2014/main" id="{63CE9737-42F0-4F0F-A932-7FE9D402AE1F}"/>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8933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D2273DE-A8FD-43F9-A3D9-68970B4AF5D1}"/>
              </a:ext>
            </a:extLst>
          </p:cNvPr>
          <p:cNvSpPr>
            <a:spLocks noGrp="1"/>
          </p:cNvSpPr>
          <p:nvPr>
            <p:ph type="dt" sz="half" idx="13"/>
          </p:nvPr>
        </p:nvSpPr>
        <p:spPr/>
        <p:txBody>
          <a:bodyPr/>
          <a:lstStyle/>
          <a:p>
            <a:fld id="{B9CCEE76-ADAC-4C09-B6FF-B7180031AC22}" type="datetime3">
              <a:rPr lang="en-US" smtClean="0"/>
              <a:t>23 March 2023</a:t>
            </a:fld>
            <a:endParaRPr lang="en-IN" dirty="0"/>
          </a:p>
        </p:txBody>
      </p:sp>
      <p:sp>
        <p:nvSpPr>
          <p:cNvPr id="3" name="Footer Placeholder 2">
            <a:extLst>
              <a:ext uri="{FF2B5EF4-FFF2-40B4-BE49-F238E27FC236}">
                <a16:creationId xmlns:a16="http://schemas.microsoft.com/office/drawing/2014/main" id="{302AE062-2E23-4013-8660-9CF8B9A843F5}"/>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0675230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D2273DE-A8FD-43F9-A3D9-68970B4AF5D1}"/>
              </a:ext>
            </a:extLst>
          </p:cNvPr>
          <p:cNvSpPr>
            <a:spLocks noGrp="1"/>
          </p:cNvSpPr>
          <p:nvPr>
            <p:ph type="dt" sz="half" idx="13"/>
          </p:nvPr>
        </p:nvSpPr>
        <p:spPr/>
        <p:txBody>
          <a:bodyPr/>
          <a:lstStyle/>
          <a:p>
            <a:fld id="{B9CCEE76-ADAC-4C09-B6FF-B7180031AC22}" type="datetime3">
              <a:rPr lang="en-US" smtClean="0"/>
              <a:t>23 March 2023</a:t>
            </a:fld>
            <a:endParaRPr lang="en-IN" dirty="0"/>
          </a:p>
        </p:txBody>
      </p:sp>
      <p:sp>
        <p:nvSpPr>
          <p:cNvPr id="3" name="Footer Placeholder 2">
            <a:extLst>
              <a:ext uri="{FF2B5EF4-FFF2-40B4-BE49-F238E27FC236}">
                <a16:creationId xmlns:a16="http://schemas.microsoft.com/office/drawing/2014/main" id="{302AE062-2E23-4013-8660-9CF8B9A843F5}"/>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9679328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457201" y="907750"/>
            <a:ext cx="883919"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5F1D44C6-2A68-4AD7-9CC8-54BCF1002719}"/>
              </a:ext>
            </a:extLst>
          </p:cNvPr>
          <p:cNvSpPr>
            <a:spLocks noGrp="1"/>
          </p:cNvSpPr>
          <p:nvPr>
            <p:ph type="dt" sz="half" idx="19"/>
          </p:nvPr>
        </p:nvSpPr>
        <p:spPr/>
        <p:txBody>
          <a:bodyPr/>
          <a:lstStyle/>
          <a:p>
            <a:fld id="{9664C035-6A58-4B86-A7B1-540D1C3A5C34}" type="datetime3">
              <a:rPr lang="en-US" smtClean="0"/>
              <a:t>23 March 2023</a:t>
            </a:fld>
            <a:endParaRPr lang="en-IN" dirty="0"/>
          </a:p>
        </p:txBody>
      </p:sp>
      <p:sp>
        <p:nvSpPr>
          <p:cNvPr id="4" name="Footer Placeholder 3">
            <a:extLst>
              <a:ext uri="{FF2B5EF4-FFF2-40B4-BE49-F238E27FC236}">
                <a16:creationId xmlns:a16="http://schemas.microsoft.com/office/drawing/2014/main" id="{E62191FF-C540-403B-944B-8EC413F39BAA}"/>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9388070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2" name="Date Placeholder 1">
            <a:extLst>
              <a:ext uri="{FF2B5EF4-FFF2-40B4-BE49-F238E27FC236}">
                <a16:creationId xmlns:a16="http://schemas.microsoft.com/office/drawing/2014/main" id="{B8A3025C-3438-4F2B-8F2C-C1B75E95834B}"/>
              </a:ext>
            </a:extLst>
          </p:cNvPr>
          <p:cNvSpPr>
            <a:spLocks noGrp="1"/>
          </p:cNvSpPr>
          <p:nvPr>
            <p:ph type="dt" sz="half" idx="10"/>
          </p:nvPr>
        </p:nvSpPr>
        <p:spPr/>
        <p:txBody>
          <a:bodyPr/>
          <a:lstStyle/>
          <a:p>
            <a:fld id="{CAE98AB9-6E37-47C1-9D85-4203001C89FC}" type="datetime3">
              <a:rPr lang="en-US" smtClean="0"/>
              <a:t>23 March 2023</a:t>
            </a:fld>
            <a:endParaRPr lang="en-IN" dirty="0"/>
          </a:p>
        </p:txBody>
      </p:sp>
      <p:sp>
        <p:nvSpPr>
          <p:cNvPr id="3" name="Footer Placeholder 2">
            <a:extLst>
              <a:ext uri="{FF2B5EF4-FFF2-40B4-BE49-F238E27FC236}">
                <a16:creationId xmlns:a16="http://schemas.microsoft.com/office/drawing/2014/main" id="{464889EE-A272-4972-94F8-C2BB4522732C}"/>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58975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2614482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7757606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a:extLst>
              <a:ext uri="{FF2B5EF4-FFF2-40B4-BE49-F238E27FC236}">
                <a16:creationId xmlns:a16="http://schemas.microsoft.com/office/drawing/2014/main" id="{B26A883D-CB1B-44DF-B864-E08C3B09A708}"/>
              </a:ext>
            </a:extLst>
          </p:cNvPr>
          <p:cNvSpPr>
            <a:spLocks noGrp="1"/>
          </p:cNvSpPr>
          <p:nvPr>
            <p:ph type="dt" sz="half" idx="10"/>
          </p:nvPr>
        </p:nvSpPr>
        <p:spPr/>
        <p:txBody>
          <a:bodyPr/>
          <a:lstStyle/>
          <a:p>
            <a:fld id="{9009D85F-FCA3-430D-9DE7-15726AAD19A7}" type="datetime3">
              <a:rPr lang="en-US" smtClean="0"/>
              <a:t>23 March 2023</a:t>
            </a:fld>
            <a:endParaRPr lang="en-IN" dirty="0"/>
          </a:p>
        </p:txBody>
      </p:sp>
      <p:sp>
        <p:nvSpPr>
          <p:cNvPr id="10" name="Footer Placeholder 9">
            <a:extLst>
              <a:ext uri="{FF2B5EF4-FFF2-40B4-BE49-F238E27FC236}">
                <a16:creationId xmlns:a16="http://schemas.microsoft.com/office/drawing/2014/main" id="{2D518928-6D8C-4DEF-879C-4C4BB7FFA2F3}"/>
              </a:ext>
            </a:extLst>
          </p:cNvPr>
          <p:cNvSpPr>
            <a:spLocks noGrp="1"/>
          </p:cNvSpPr>
          <p:nvPr>
            <p:ph type="ftr" sz="quarter" idx="11"/>
          </p:nvPr>
        </p:nvSpPr>
        <p:spPr/>
        <p:txBody>
          <a:bodyPr/>
          <a:lstStyle/>
          <a:p>
            <a:r>
              <a:rPr lang="en-IN"/>
              <a:t>Presentation title</a:t>
            </a:r>
            <a:endParaRPr lang="en-IN" dirty="0"/>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1233359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Date Placeholder 7">
            <a:extLst>
              <a:ext uri="{FF2B5EF4-FFF2-40B4-BE49-F238E27FC236}">
                <a16:creationId xmlns:a16="http://schemas.microsoft.com/office/drawing/2014/main" id="{A7E05A20-B63F-4056-AEB2-E204776449C9}"/>
              </a:ext>
            </a:extLst>
          </p:cNvPr>
          <p:cNvSpPr>
            <a:spLocks noGrp="1"/>
          </p:cNvSpPr>
          <p:nvPr>
            <p:ph type="dt" sz="half" idx="10"/>
          </p:nvPr>
        </p:nvSpPr>
        <p:spPr/>
        <p:txBody>
          <a:bodyPr/>
          <a:lstStyle/>
          <a:p>
            <a:fld id="{E40DEA52-5ACD-455D-A5D0-FA719880D0C9}" type="datetime3">
              <a:rPr lang="en-US" smtClean="0"/>
              <a:t>23 March 2023</a:t>
            </a:fld>
            <a:endParaRPr lang="en-IN" dirty="0"/>
          </a:p>
        </p:txBody>
      </p:sp>
      <p:sp>
        <p:nvSpPr>
          <p:cNvPr id="9" name="Footer Placeholder 8">
            <a:extLst>
              <a:ext uri="{FF2B5EF4-FFF2-40B4-BE49-F238E27FC236}">
                <a16:creationId xmlns:a16="http://schemas.microsoft.com/office/drawing/2014/main" id="{9649782F-FB67-472E-B457-A8D4FC322866}"/>
              </a:ext>
            </a:extLst>
          </p:cNvPr>
          <p:cNvSpPr>
            <a:spLocks noGrp="1"/>
          </p:cNvSpPr>
          <p:nvPr>
            <p:ph type="ftr" sz="quarter" idx="11"/>
          </p:nvPr>
        </p:nvSpPr>
        <p:spPr/>
        <p:txBody>
          <a:bodyPr/>
          <a:lstStyle/>
          <a:p>
            <a:r>
              <a:rPr lang="en-IN"/>
              <a:t>Presentation title</a:t>
            </a:r>
            <a:endParaRPr lang="en-IN" dirty="0"/>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156499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0AD8D47-C5CC-46B5-80A6-DC3E17F40E3D}"/>
              </a:ext>
            </a:extLst>
          </p:cNvPr>
          <p:cNvSpPr>
            <a:spLocks noGrp="1"/>
          </p:cNvSpPr>
          <p:nvPr>
            <p:ph type="dt" sz="half" idx="10"/>
          </p:nvPr>
        </p:nvSpPr>
        <p:spPr/>
        <p:txBody>
          <a:bodyPr/>
          <a:lstStyle/>
          <a:p>
            <a:fld id="{A513D75D-FE2A-4AE4-84E8-26A2D7A851BF}" type="datetime3">
              <a:rPr lang="en-US" smtClean="0"/>
              <a:t>23 March 2023</a:t>
            </a:fld>
            <a:endParaRPr lang="en-IN" dirty="0"/>
          </a:p>
        </p:txBody>
      </p:sp>
      <p:sp>
        <p:nvSpPr>
          <p:cNvPr id="6" name="Footer Placeholder 5">
            <a:extLst>
              <a:ext uri="{FF2B5EF4-FFF2-40B4-BE49-F238E27FC236}">
                <a16:creationId xmlns:a16="http://schemas.microsoft.com/office/drawing/2014/main" id="{24B2D722-DDE7-4179-BC15-25906CAE0302}"/>
              </a:ext>
            </a:extLst>
          </p:cNvPr>
          <p:cNvSpPr>
            <a:spLocks noGrp="1"/>
          </p:cNvSpPr>
          <p:nvPr>
            <p:ph type="ftr" sz="quarter" idx="11"/>
          </p:nvPr>
        </p:nvSpPr>
        <p:spPr/>
        <p:txBody>
          <a:bodyPr/>
          <a:lstStyle/>
          <a:p>
            <a:r>
              <a:rPr lang="en-IN"/>
              <a:t>Presentation title</a:t>
            </a:r>
            <a:endParaRPr lang="en-IN" dirty="0"/>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4687314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dirty="0"/>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US" dirty="0"/>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09CF6F0C-8419-4816-9E6B-8941D50C588C}"/>
              </a:ext>
            </a:extLst>
          </p:cNvPr>
          <p:cNvSpPr>
            <a:spLocks noGrp="1"/>
          </p:cNvSpPr>
          <p:nvPr>
            <p:ph type="dt" sz="half" idx="14"/>
          </p:nvPr>
        </p:nvSpPr>
        <p:spPr/>
        <p:txBody>
          <a:bodyPr/>
          <a:lstStyle/>
          <a:p>
            <a:fld id="{732F33D8-1A24-4E39-86C5-F6B07A9A5EB7}" type="datetime3">
              <a:rPr lang="en-US" smtClean="0"/>
              <a:t>23 March 2023</a:t>
            </a:fld>
            <a:endParaRPr lang="en-IN" dirty="0"/>
          </a:p>
        </p:txBody>
      </p:sp>
      <p:sp>
        <p:nvSpPr>
          <p:cNvPr id="6" name="Footer Placeholder 5">
            <a:extLst>
              <a:ext uri="{FF2B5EF4-FFF2-40B4-BE49-F238E27FC236}">
                <a16:creationId xmlns:a16="http://schemas.microsoft.com/office/drawing/2014/main" id="{2637EFC1-5CA0-4BFB-8363-27F8F3D2336E}"/>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213614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E8263-DCF1-4C67-90D8-C34A99A7A0B6}"/>
              </a:ext>
            </a:extLst>
          </p:cNvPr>
          <p:cNvSpPr>
            <a:spLocks noGrp="1"/>
          </p:cNvSpPr>
          <p:nvPr>
            <p:ph type="dt" sz="half" idx="10"/>
          </p:nvPr>
        </p:nvSpPr>
        <p:spPr/>
        <p:txBody>
          <a:bodyPr/>
          <a:lstStyle/>
          <a:p>
            <a:fld id="{8A8D4BB7-1E72-4EB8-993C-631EDB973C7A}" type="datetime3">
              <a:rPr lang="en-US" smtClean="0"/>
              <a:t>23 March 2023</a:t>
            </a:fld>
            <a:endParaRPr lang="en-IN" dirty="0"/>
          </a:p>
        </p:txBody>
      </p:sp>
      <p:sp>
        <p:nvSpPr>
          <p:cNvPr id="3" name="Footer Placeholder 2">
            <a:extLst>
              <a:ext uri="{FF2B5EF4-FFF2-40B4-BE49-F238E27FC236}">
                <a16:creationId xmlns:a16="http://schemas.microsoft.com/office/drawing/2014/main" id="{CEE39A50-9EF9-4531-9496-997ED3A26DD2}"/>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095624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457201" y="907750"/>
            <a:ext cx="883919"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5F1D44C6-2A68-4AD7-9CC8-54BCF1002719}"/>
              </a:ext>
            </a:extLst>
          </p:cNvPr>
          <p:cNvSpPr>
            <a:spLocks noGrp="1"/>
          </p:cNvSpPr>
          <p:nvPr>
            <p:ph type="dt" sz="half" idx="19"/>
          </p:nvPr>
        </p:nvSpPr>
        <p:spPr/>
        <p:txBody>
          <a:bodyPr/>
          <a:lstStyle/>
          <a:p>
            <a:fld id="{9664C035-6A58-4B86-A7B1-540D1C3A5C34}" type="datetime3">
              <a:rPr lang="en-US" smtClean="0"/>
              <a:t>23 March 2023</a:t>
            </a:fld>
            <a:endParaRPr lang="en-IN" dirty="0"/>
          </a:p>
        </p:txBody>
      </p:sp>
      <p:sp>
        <p:nvSpPr>
          <p:cNvPr id="4" name="Footer Placeholder 3">
            <a:extLst>
              <a:ext uri="{FF2B5EF4-FFF2-40B4-BE49-F238E27FC236}">
                <a16:creationId xmlns:a16="http://schemas.microsoft.com/office/drawing/2014/main" id="{E62191FF-C540-403B-944B-8EC413F39BAA}"/>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377727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A287C-1B1C-48E4-A41F-63B310387C51}"/>
              </a:ext>
            </a:extLst>
          </p:cNvPr>
          <p:cNvSpPr>
            <a:spLocks noGrp="1"/>
          </p:cNvSpPr>
          <p:nvPr>
            <p:ph type="dt" sz="half" idx="10"/>
          </p:nvPr>
        </p:nvSpPr>
        <p:spPr/>
        <p:txBody>
          <a:bodyPr/>
          <a:lstStyle/>
          <a:p>
            <a:fld id="{1A9675EF-0993-4A75-8666-036CDF261987}" type="datetime3">
              <a:rPr lang="en-US" smtClean="0"/>
              <a:t>23 March 2023</a:t>
            </a:fld>
            <a:endParaRPr lang="en-IN" dirty="0"/>
          </a:p>
        </p:txBody>
      </p:sp>
      <p:sp>
        <p:nvSpPr>
          <p:cNvPr id="3" name="Footer Placeholder 2">
            <a:extLst>
              <a:ext uri="{FF2B5EF4-FFF2-40B4-BE49-F238E27FC236}">
                <a16:creationId xmlns:a16="http://schemas.microsoft.com/office/drawing/2014/main" id="{DFA876A3-22CA-4258-8697-755EB013E67A}"/>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670484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94857-4245-4B70-83AF-69EE8341292D}"/>
              </a:ext>
            </a:extLst>
          </p:cNvPr>
          <p:cNvSpPr>
            <a:spLocks noGrp="1"/>
          </p:cNvSpPr>
          <p:nvPr>
            <p:ph type="dt" sz="half" idx="10"/>
          </p:nvPr>
        </p:nvSpPr>
        <p:spPr/>
        <p:txBody>
          <a:bodyPr/>
          <a:lstStyle/>
          <a:p>
            <a:fld id="{19A29DBD-335A-435A-8745-2F341A9AAC4E}" type="datetime3">
              <a:rPr lang="en-US" smtClean="0"/>
              <a:t>23 March 2023</a:t>
            </a:fld>
            <a:endParaRPr lang="en-IN" dirty="0"/>
          </a:p>
        </p:txBody>
      </p:sp>
      <p:sp>
        <p:nvSpPr>
          <p:cNvPr id="3" name="Footer Placeholder 2">
            <a:extLst>
              <a:ext uri="{FF2B5EF4-FFF2-40B4-BE49-F238E27FC236}">
                <a16:creationId xmlns:a16="http://schemas.microsoft.com/office/drawing/2014/main" id="{5716D39F-AAFD-4EAB-BBF7-D94D820E8FB1}"/>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31560230"/>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A18EF-1F4C-4097-BF3F-A4B7A6050234}"/>
              </a:ext>
            </a:extLst>
          </p:cNvPr>
          <p:cNvSpPr>
            <a:spLocks noGrp="1"/>
          </p:cNvSpPr>
          <p:nvPr>
            <p:ph type="dt" sz="half" idx="10"/>
          </p:nvPr>
        </p:nvSpPr>
        <p:spPr/>
        <p:txBody>
          <a:bodyPr/>
          <a:lstStyle/>
          <a:p>
            <a:fld id="{8ADAA37B-3DF7-44DE-ABDD-431420C263D8}" type="datetime3">
              <a:rPr lang="en-US" smtClean="0"/>
              <a:t>23 March 2023</a:t>
            </a:fld>
            <a:endParaRPr lang="en-IN" dirty="0"/>
          </a:p>
        </p:txBody>
      </p:sp>
      <p:sp>
        <p:nvSpPr>
          <p:cNvPr id="3" name="Footer Placeholder 2">
            <a:extLst>
              <a:ext uri="{FF2B5EF4-FFF2-40B4-BE49-F238E27FC236}">
                <a16:creationId xmlns:a16="http://schemas.microsoft.com/office/drawing/2014/main" id="{A0196BC2-80B0-49AE-A845-81937D49D103}"/>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972264687"/>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8654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BECDA38-9A54-405F-83FD-C2C8A8B87B30}"/>
              </a:ext>
            </a:extLst>
          </p:cNvPr>
          <p:cNvSpPr>
            <a:spLocks noGrp="1"/>
          </p:cNvSpPr>
          <p:nvPr>
            <p:ph type="dt" sz="half" idx="11"/>
          </p:nvPr>
        </p:nvSpPr>
        <p:spPr/>
        <p:txBody>
          <a:bodyPr/>
          <a:lstStyle/>
          <a:p>
            <a:fld id="{9B05771F-985B-43A3-B810-16E3E1851D68}" type="datetime3">
              <a:rPr lang="en-US" smtClean="0"/>
              <a:t>23 March 2023</a:t>
            </a:fld>
            <a:endParaRPr lang="en-IN" dirty="0"/>
          </a:p>
        </p:txBody>
      </p:sp>
      <p:sp>
        <p:nvSpPr>
          <p:cNvPr id="4" name="Footer Placeholder 3">
            <a:extLst>
              <a:ext uri="{FF2B5EF4-FFF2-40B4-BE49-F238E27FC236}">
                <a16:creationId xmlns:a16="http://schemas.microsoft.com/office/drawing/2014/main" id="{7A94A337-C481-46B0-A487-BEEC61FC34F2}"/>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1696221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293260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43330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7530178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750119" y="1677507"/>
            <a:ext cx="406494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06494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spTree>
    <p:extLst>
      <p:ext uri="{BB962C8B-B14F-4D97-AF65-F5344CB8AC3E}">
        <p14:creationId xmlns:p14="http://schemas.microsoft.com/office/powerpoint/2010/main" val="31964194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750119" y="1677507"/>
            <a:ext cx="4937760"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93776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333184" y="5691442"/>
            <a:ext cx="5669280"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461984" y="5587582"/>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333184" y="6001571"/>
            <a:ext cx="3089275" cy="180000"/>
          </a:xfrm>
        </p:spPr>
        <p:txBody>
          <a:bodyPr/>
          <a:lstStyle>
            <a:lvl1pPr marL="0" indent="0">
              <a:buNone/>
              <a:defRPr sz="1200">
                <a:solidFill>
                  <a:schemeClr val="bg1"/>
                </a:solidFill>
                <a:latin typeface="EYInterstate Light" panose="02000506000000020004" pitchFamily="2" charset="0"/>
              </a:defRPr>
            </a:lvl1pPr>
          </a:lstStyle>
          <a:p>
            <a:pPr lvl="0"/>
            <a:r>
              <a:rPr lang="en-US" dirty="0"/>
              <a:t>Name Surname</a:t>
            </a:r>
            <a:endParaRPr lang="en-GB" dirty="0"/>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333184" y="6199189"/>
            <a:ext cx="3089275" cy="180000"/>
          </a:xfrm>
        </p:spPr>
        <p:txBody>
          <a:bodyPr/>
          <a:lstStyle>
            <a:lvl1pPr marL="0" indent="0">
              <a:buNone/>
              <a:defRPr sz="1200">
                <a:solidFill>
                  <a:srgbClr val="FFD200"/>
                </a:solidFill>
                <a:latin typeface="EYInterstate Light" panose="02000506000000020004" pitchFamily="2" charset="0"/>
              </a:defRPr>
            </a:lvl1pPr>
          </a:lstStyle>
          <a:p>
            <a:pPr lvl="0"/>
            <a:r>
              <a:rPr lang="en-US" dirty="0"/>
              <a:t>Job Title</a:t>
            </a:r>
            <a:endParaRPr lang="en-GB" dirty="0"/>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461983" y="5897024"/>
            <a:ext cx="5760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endParaRPr lang="en-GB" dirty="0"/>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Tree>
    <p:extLst>
      <p:ext uri="{BB962C8B-B14F-4D97-AF65-F5344CB8AC3E}">
        <p14:creationId xmlns:p14="http://schemas.microsoft.com/office/powerpoint/2010/main" val="23624785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2" name="Date Placeholder 1">
            <a:extLst>
              <a:ext uri="{FF2B5EF4-FFF2-40B4-BE49-F238E27FC236}">
                <a16:creationId xmlns:a16="http://schemas.microsoft.com/office/drawing/2014/main" id="{B8A3025C-3438-4F2B-8F2C-C1B75E95834B}"/>
              </a:ext>
            </a:extLst>
          </p:cNvPr>
          <p:cNvSpPr>
            <a:spLocks noGrp="1"/>
          </p:cNvSpPr>
          <p:nvPr>
            <p:ph type="dt" sz="half" idx="10"/>
          </p:nvPr>
        </p:nvSpPr>
        <p:spPr/>
        <p:txBody>
          <a:bodyPr/>
          <a:lstStyle/>
          <a:p>
            <a:fld id="{CAE98AB9-6E37-47C1-9D85-4203001C89FC}" type="datetime3">
              <a:rPr lang="en-US" smtClean="0"/>
              <a:t>23 March 2023</a:t>
            </a:fld>
            <a:endParaRPr lang="en-IN" dirty="0"/>
          </a:p>
        </p:txBody>
      </p:sp>
      <p:sp>
        <p:nvSpPr>
          <p:cNvPr id="3" name="Footer Placeholder 2">
            <a:extLst>
              <a:ext uri="{FF2B5EF4-FFF2-40B4-BE49-F238E27FC236}">
                <a16:creationId xmlns:a16="http://schemas.microsoft.com/office/drawing/2014/main" id="{464889EE-A272-4972-94F8-C2BB4522732C}"/>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095011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442718"/>
            <a:ext cx="3716193"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990497"/>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233140"/>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882880"/>
            <a:ext cx="583915" cy="585216"/>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442718"/>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939806"/>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3" name="Date Placeholder 2">
            <a:extLst>
              <a:ext uri="{FF2B5EF4-FFF2-40B4-BE49-F238E27FC236}">
                <a16:creationId xmlns:a16="http://schemas.microsoft.com/office/drawing/2014/main" id="{0A0865A7-88A1-4179-82B7-13BDA35F141B}"/>
              </a:ext>
            </a:extLst>
          </p:cNvPr>
          <p:cNvSpPr>
            <a:spLocks noGrp="1"/>
          </p:cNvSpPr>
          <p:nvPr>
            <p:ph type="dt" sz="half" idx="19"/>
          </p:nvPr>
        </p:nvSpPr>
        <p:spPr/>
        <p:txBody>
          <a:bodyPr/>
          <a:lstStyle/>
          <a:p>
            <a:fld id="{EBEDFAA0-E69B-4776-9581-7FC7C8BA877E}" type="datetime3">
              <a:rPr lang="en-US" smtClean="0"/>
              <a:t>23 March 2023</a:t>
            </a:fld>
            <a:endParaRPr lang="en-IN" dirty="0"/>
          </a:p>
        </p:txBody>
      </p:sp>
      <p:sp>
        <p:nvSpPr>
          <p:cNvPr id="4" name="Footer Placeholder 3">
            <a:extLst>
              <a:ext uri="{FF2B5EF4-FFF2-40B4-BE49-F238E27FC236}">
                <a16:creationId xmlns:a16="http://schemas.microsoft.com/office/drawing/2014/main" id="{D17C51E9-620F-4C67-9485-FC4B1DECDB10}"/>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67362322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20064" y="2504281"/>
            <a:ext cx="3334113"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02B00D41-84A6-4D84-AAAE-0067EC8AF9C6}"/>
              </a:ext>
            </a:extLst>
          </p:cNvPr>
          <p:cNvSpPr>
            <a:spLocks noGrp="1"/>
          </p:cNvSpPr>
          <p:nvPr>
            <p:ph type="dt" sz="half" idx="11"/>
          </p:nvPr>
        </p:nvSpPr>
        <p:spPr/>
        <p:txBody>
          <a:bodyPr/>
          <a:lstStyle/>
          <a:p>
            <a:fld id="{F817ECCF-CBA0-4C4D-974E-7BD0CFAD7C3E}" type="datetime3">
              <a:rPr lang="en-US" smtClean="0"/>
              <a:t>23 March 2023</a:t>
            </a:fld>
            <a:endParaRPr lang="en-IN" dirty="0"/>
          </a:p>
        </p:txBody>
      </p:sp>
      <p:sp>
        <p:nvSpPr>
          <p:cNvPr id="3" name="Footer Placeholder 2">
            <a:extLst>
              <a:ext uri="{FF2B5EF4-FFF2-40B4-BE49-F238E27FC236}">
                <a16:creationId xmlns:a16="http://schemas.microsoft.com/office/drawing/2014/main" id="{F177F6EB-21D5-4EE8-8A81-25BDB5A28BA2}"/>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0AA7FF3F-46CF-4130-9246-1A95F22F2C19}"/>
              </a:ext>
            </a:extLst>
          </p:cNvPr>
          <p:cNvSpPr>
            <a:spLocks noGrp="1"/>
          </p:cNvSpPr>
          <p:nvPr>
            <p:ph type="sldNum" sz="quarter" idx="13"/>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161363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7F21B66-EF35-42E2-98F6-2B445D25885A}"/>
              </a:ext>
            </a:extLst>
          </p:cNvPr>
          <p:cNvSpPr>
            <a:spLocks noGrp="1"/>
          </p:cNvSpPr>
          <p:nvPr>
            <p:ph type="dt" sz="half" idx="10"/>
          </p:nvPr>
        </p:nvSpPr>
        <p:spPr/>
        <p:txBody>
          <a:bodyPr/>
          <a:lstStyle/>
          <a:p>
            <a:fld id="{BE1CA10A-9A77-4291-B038-2BACB6C85108}" type="datetime3">
              <a:rPr lang="en-US" smtClean="0"/>
              <a:t>23 March 2023</a:t>
            </a:fld>
            <a:endParaRPr lang="en-IN" dirty="0"/>
          </a:p>
        </p:txBody>
      </p:sp>
      <p:sp>
        <p:nvSpPr>
          <p:cNvPr id="4" name="Footer Placeholder 3">
            <a:extLst>
              <a:ext uri="{FF2B5EF4-FFF2-40B4-BE49-F238E27FC236}">
                <a16:creationId xmlns:a16="http://schemas.microsoft.com/office/drawing/2014/main" id="{C766EEFB-0946-4328-B1EF-7567E57C068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3366063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endParaRPr>
          </a:p>
        </p:txBody>
      </p:sp>
      <p:sp>
        <p:nvSpPr>
          <p:cNvPr id="11"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endParaRPr>
          </a:p>
        </p:txBody>
      </p:sp>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en-US">
              <a:solidFill>
                <a:srgbClr val="646464"/>
              </a:solidFill>
            </a:endParaRPr>
          </a:p>
        </p:txBody>
      </p:sp>
      <p:sp>
        <p:nvSpPr>
          <p:cNvPr id="8"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618">
                <a:solidFill>
                  <a:schemeClr val="bg1"/>
                </a:solidFill>
                <a:latin typeface="+mn-lt"/>
              </a:defRPr>
            </a:lvl1pPr>
          </a:lstStyle>
          <a:p>
            <a:endParaRPr lang="en-GB">
              <a:solidFill>
                <a:srgbClr val="646464"/>
              </a:solidFill>
            </a:endParaRPr>
          </a:p>
        </p:txBody>
      </p:sp>
    </p:spTree>
    <p:extLst>
      <p:ext uri="{BB962C8B-B14F-4D97-AF65-F5344CB8AC3E}">
        <p14:creationId xmlns:p14="http://schemas.microsoft.com/office/powerpoint/2010/main" val="35283733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endParaRPr>
          </a:p>
        </p:txBody>
      </p:sp>
      <p:sp>
        <p:nvSpPr>
          <p:cNvPr id="8"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endParaRPr>
          </a:p>
        </p:txBody>
      </p:sp>
      <p:sp>
        <p:nvSpPr>
          <p:cNvPr id="4" name="Date Placeholder 3"/>
          <p:cNvSpPr>
            <a:spLocks noGrp="1"/>
          </p:cNvSpPr>
          <p:nvPr>
            <p:ph type="dt" sz="half" idx="10"/>
          </p:nvPr>
        </p:nvSpPr>
        <p:spPr/>
        <p:txBody>
          <a:bodyPr/>
          <a:lstStyle/>
          <a:p>
            <a:endParaRPr lang="en-US">
              <a:solidFill>
                <a:srgbClr val="646464"/>
              </a:solidFill>
            </a:endParaRPr>
          </a:p>
        </p:txBody>
      </p:sp>
      <p:sp>
        <p:nvSpPr>
          <p:cNvPr id="9"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618">
                <a:solidFill>
                  <a:schemeClr val="bg1"/>
                </a:solidFill>
                <a:latin typeface="+mn-lt"/>
              </a:defRPr>
            </a:lvl1pPr>
          </a:lstStyle>
          <a:p>
            <a:endParaRPr lang="en-GB">
              <a:solidFill>
                <a:srgbClr val="646464"/>
              </a:solidFill>
            </a:endParaRPr>
          </a:p>
        </p:txBody>
      </p:sp>
    </p:spTree>
    <p:extLst>
      <p:ext uri="{BB962C8B-B14F-4D97-AF65-F5344CB8AC3E}">
        <p14:creationId xmlns:p14="http://schemas.microsoft.com/office/powerpoint/2010/main" val="36961003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1425578"/>
            <a:ext cx="4038600" cy="4700589"/>
          </a:xfrm>
        </p:spPr>
        <p:txBody>
          <a:bodyPr/>
          <a:lstStyle>
            <a:lvl1pPr>
              <a:defRPr sz="1349">
                <a:solidFill>
                  <a:schemeClr val="bg1"/>
                </a:solidFill>
              </a:defRPr>
            </a:lvl1pPr>
            <a:lvl2pPr>
              <a:defRPr sz="1349">
                <a:solidFill>
                  <a:schemeClr val="bg1"/>
                </a:solidFill>
              </a:defRPr>
            </a:lvl2pPr>
            <a:lvl3pPr>
              <a:defRPr sz="1124">
                <a:solidFill>
                  <a:schemeClr val="bg1"/>
                </a:solidFill>
              </a:defRPr>
            </a:lvl3pPr>
            <a:lvl4pPr>
              <a:defRPr sz="1012">
                <a:solidFill>
                  <a:schemeClr val="bg1"/>
                </a:solidFill>
              </a:defRPr>
            </a:lvl4pPr>
            <a:lvl5pPr>
              <a:defRPr sz="1012">
                <a:solidFill>
                  <a:schemeClr val="bg1"/>
                </a:solidFill>
              </a:defRPr>
            </a:lvl5pPr>
            <a:lvl6pPr>
              <a:defRPr sz="1012"/>
            </a:lvl6pPr>
            <a:lvl7pPr>
              <a:defRPr sz="1012"/>
            </a:lvl7pPr>
            <a:lvl8pPr>
              <a:defRPr sz="1012"/>
            </a:lvl8pPr>
            <a:lvl9pPr>
              <a:defRPr sz="10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425578"/>
            <a:ext cx="4038600" cy="4700589"/>
          </a:xfrm>
        </p:spPr>
        <p:txBody>
          <a:bodyPr/>
          <a:lstStyle>
            <a:lvl1pPr>
              <a:defRPr sz="1349">
                <a:solidFill>
                  <a:schemeClr val="bg1"/>
                </a:solidFill>
              </a:defRPr>
            </a:lvl1pPr>
            <a:lvl2pPr>
              <a:defRPr sz="1349">
                <a:solidFill>
                  <a:schemeClr val="bg1"/>
                </a:solidFill>
              </a:defRPr>
            </a:lvl2pPr>
            <a:lvl3pPr>
              <a:defRPr sz="1124">
                <a:solidFill>
                  <a:schemeClr val="bg1"/>
                </a:solidFill>
              </a:defRPr>
            </a:lvl3pPr>
            <a:lvl4pPr>
              <a:defRPr sz="1012">
                <a:solidFill>
                  <a:schemeClr val="bg1"/>
                </a:solidFill>
              </a:defRPr>
            </a:lvl4pPr>
            <a:lvl5pPr>
              <a:defRPr sz="1012">
                <a:solidFill>
                  <a:schemeClr val="bg1"/>
                </a:solidFill>
              </a:defRPr>
            </a:lvl5pPr>
            <a:lvl6pPr>
              <a:defRPr sz="1012"/>
            </a:lvl6pPr>
            <a:lvl7pPr>
              <a:defRPr sz="1012"/>
            </a:lvl7pPr>
            <a:lvl8pPr>
              <a:defRPr sz="1012"/>
            </a:lvl8pPr>
            <a:lvl9pPr>
              <a:defRPr sz="10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endParaRPr>
          </a:p>
        </p:txBody>
      </p:sp>
      <p:sp>
        <p:nvSpPr>
          <p:cNvPr id="12" name="Line 11"/>
          <p:cNvSpPr>
            <a:spLocks noChangeShapeType="1"/>
          </p:cNvSpPr>
          <p:nvPr userDrawn="1"/>
        </p:nvSpPr>
        <p:spPr bwMode="auto">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endParaRPr>
          </a:p>
        </p:txBody>
      </p:sp>
      <p:sp>
        <p:nvSpPr>
          <p:cNvPr id="9" name="Date Placeholder 8"/>
          <p:cNvSpPr>
            <a:spLocks noGrp="1"/>
          </p:cNvSpPr>
          <p:nvPr>
            <p:ph type="dt" sz="half" idx="10"/>
          </p:nvPr>
        </p:nvSpPr>
        <p:spPr/>
        <p:txBody>
          <a:bodyPr/>
          <a:lstStyle/>
          <a:p>
            <a:endParaRPr lang="en-US">
              <a:solidFill>
                <a:srgbClr val="646464"/>
              </a:solidFill>
            </a:endParaRPr>
          </a:p>
        </p:txBody>
      </p:sp>
      <p:sp>
        <p:nvSpPr>
          <p:cNvPr id="11"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618">
                <a:solidFill>
                  <a:schemeClr val="bg1"/>
                </a:solidFill>
                <a:latin typeface="+mn-lt"/>
              </a:defRPr>
            </a:lvl1pPr>
          </a:lstStyle>
          <a:p>
            <a:endParaRPr lang="en-GB">
              <a:solidFill>
                <a:srgbClr val="646464"/>
              </a:solidFill>
            </a:endParaRPr>
          </a:p>
        </p:txBody>
      </p:sp>
    </p:spTree>
    <p:extLst>
      <p:ext uri="{BB962C8B-B14F-4D97-AF65-F5344CB8AC3E}">
        <p14:creationId xmlns:p14="http://schemas.microsoft.com/office/powerpoint/2010/main" val="21968686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1"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6" name="Freeform 6"/>
          <p:cNvSpPr>
            <a:spLocks/>
          </p:cNvSpPr>
          <p:nvPr userDrawn="1"/>
        </p:nvSpPr>
        <p:spPr bwMode="gray">
          <a:xfrm>
            <a:off x="448633" y="1057275"/>
            <a:ext cx="8240786"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51408" tIns="25704" rIns="51408" bIns="25704" numCol="1" anchor="t" anchorCtr="0" compatLnSpc="1">
            <a:prstTxWarp prst="textNoShape">
              <a:avLst/>
            </a:prstTxWarp>
          </a:bodyPr>
          <a:lstStyle/>
          <a:p>
            <a:endParaRPr lang="en-GB" sz="1012">
              <a:solidFill>
                <a:srgbClr val="646464"/>
              </a:solidFill>
            </a:endParaRPr>
          </a:p>
        </p:txBody>
      </p:sp>
      <p:sp>
        <p:nvSpPr>
          <p:cNvPr id="5" name="Date Placeholder 4"/>
          <p:cNvSpPr>
            <a:spLocks noGrp="1"/>
          </p:cNvSpPr>
          <p:nvPr>
            <p:ph type="dt" sz="half" idx="10"/>
          </p:nvPr>
        </p:nvSpPr>
        <p:spPr/>
        <p:txBody>
          <a:bodyPr/>
          <a:lstStyle/>
          <a:p>
            <a:endParaRPr lang="en-US">
              <a:solidFill>
                <a:srgbClr val="646464"/>
              </a:solidFill>
            </a:endParaRPr>
          </a:p>
        </p:txBody>
      </p:sp>
    </p:spTree>
    <p:extLst>
      <p:ext uri="{BB962C8B-B14F-4D97-AF65-F5344CB8AC3E}">
        <p14:creationId xmlns:p14="http://schemas.microsoft.com/office/powerpoint/2010/main" val="15235666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4" name="TextBox 3"/>
          <p:cNvSpPr txBox="1"/>
          <p:nvPr userDrawn="1"/>
        </p:nvSpPr>
        <p:spPr bwMode="gray">
          <a:xfrm>
            <a:off x="468316" y="620575"/>
            <a:ext cx="4105274" cy="2351250"/>
          </a:xfrm>
          <a:prstGeom prst="rect">
            <a:avLst/>
          </a:prstGeom>
          <a:noFill/>
        </p:spPr>
        <p:txBody>
          <a:bodyPr wrap="square" lIns="0" tIns="0" rIns="0" bIns="0" rtlCol="0">
            <a:noAutofit/>
          </a:bodyPr>
          <a:lstStyle/>
          <a:p>
            <a:pPr defTabSz="612023">
              <a:spcAft>
                <a:spcPts val="787"/>
              </a:spcAft>
              <a:buFont typeface="Arial" pitchFamily="34" charset="0"/>
              <a:buNone/>
              <a:defRPr/>
            </a:pPr>
            <a:r>
              <a:rPr lang="en-US" sz="787" b="1">
                <a:solidFill>
                  <a:srgbClr val="646464"/>
                </a:solidFill>
              </a:rPr>
              <a:t>EY</a:t>
            </a:r>
            <a:r>
              <a:rPr lang="en-GB" sz="787">
                <a:solidFill>
                  <a:srgbClr val="646464"/>
                </a:solidFill>
              </a:rPr>
              <a:t> | Assurance | Tax | Transactions | Advisory</a:t>
            </a:r>
          </a:p>
          <a:p>
            <a:pPr marL="0" lvl="3" defTabSz="612023">
              <a:spcAft>
                <a:spcPts val="787"/>
              </a:spcAft>
              <a:buSzPct val="75000"/>
              <a:defRPr/>
            </a:pPr>
            <a:r>
              <a:rPr lang="en-GB" sz="787">
                <a:solidFill>
                  <a:srgbClr val="646464"/>
                </a:solidFill>
              </a:rPr>
              <a:t>Ernst &amp; Young LLP</a:t>
            </a:r>
          </a:p>
          <a:p>
            <a:pPr marL="0" lvl="3" defTabSz="612023">
              <a:spcAft>
                <a:spcPts val="450"/>
              </a:spcAft>
              <a:buSzPct val="75000"/>
              <a:defRPr/>
            </a:pPr>
            <a:r>
              <a:rPr lang="en-GB" sz="618">
                <a:solidFill>
                  <a:srgbClr val="646464"/>
                </a:solidFill>
              </a:rPr>
              <a:t>© Ernst &amp; Young LLP. Published in the UK.</a:t>
            </a:r>
            <a:br>
              <a:rPr lang="en-GB" sz="618">
                <a:solidFill>
                  <a:srgbClr val="646464"/>
                </a:solidFill>
              </a:rPr>
            </a:br>
            <a:r>
              <a:rPr lang="en-GB" sz="618" spc="-7">
                <a:solidFill>
                  <a:srgbClr val="646464"/>
                </a:solidFill>
              </a:rPr>
              <a:t>All Rights Reserved.</a:t>
            </a:r>
          </a:p>
          <a:p>
            <a:pPr marL="0" lvl="3" defTabSz="612023">
              <a:spcAft>
                <a:spcPts val="450"/>
              </a:spcAft>
              <a:buSzPct val="75000"/>
              <a:defRPr/>
            </a:pPr>
            <a:r>
              <a:rPr lang="en-GB" sz="618" spc="-7">
                <a:solidFill>
                  <a:srgbClr val="646464"/>
                </a:solidFill>
              </a:rPr>
              <a:t>ED None</a:t>
            </a:r>
          </a:p>
          <a:p>
            <a:pPr marL="0" lvl="3" defTabSz="612023">
              <a:spcAft>
                <a:spcPts val="450"/>
              </a:spcAft>
              <a:buSzPct val="75000"/>
              <a:defRPr/>
            </a:pPr>
            <a:r>
              <a:rPr lang="en-GB" sz="562" spc="-14">
                <a:solidFill>
                  <a:srgbClr val="646464"/>
                </a:solidFill>
              </a:rPr>
              <a:t>The UK firm Ernst &amp; Young LLP is a limited liability partnership registered in England and Wales</a:t>
            </a:r>
            <a:br>
              <a:rPr lang="en-GB" sz="562" spc="-14">
                <a:solidFill>
                  <a:srgbClr val="646464"/>
                </a:solidFill>
              </a:rPr>
            </a:br>
            <a:r>
              <a:rPr lang="en-GB" sz="562" spc="-14">
                <a:solidFill>
                  <a:srgbClr val="646464"/>
                </a:solidFill>
              </a:rPr>
              <a:t>with registered number OC300001 and is a member firm of Ernst &amp; Young Global Limited.</a:t>
            </a:r>
          </a:p>
          <a:p>
            <a:pPr marL="0" lvl="3" defTabSz="612023">
              <a:spcAft>
                <a:spcPts val="450"/>
              </a:spcAft>
              <a:buSzPct val="75000"/>
              <a:defRPr/>
            </a:pPr>
            <a:r>
              <a:rPr lang="en-GB" sz="562" spc="-14">
                <a:solidFill>
                  <a:srgbClr val="646464"/>
                </a:solidFill>
              </a:rPr>
              <a:t>Ernst &amp; Young LLP, 1 More London Place, London, SE1 2AF.</a:t>
            </a:r>
          </a:p>
          <a:p>
            <a:pPr marL="0" lvl="3" defTabSz="612023">
              <a:spcAft>
                <a:spcPts val="294"/>
              </a:spcAft>
              <a:buSzPct val="75000"/>
              <a:defRPr/>
            </a:pPr>
            <a:r>
              <a:rPr lang="en-GB" sz="731">
                <a:solidFill>
                  <a:srgbClr val="646464"/>
                </a:solidFill>
              </a:rPr>
              <a:t>ey.com</a:t>
            </a:r>
            <a:endParaRPr lang="en-GB" sz="618">
              <a:solidFill>
                <a:srgbClr val="646464"/>
              </a:solidFill>
            </a:endParaRPr>
          </a:p>
        </p:txBody>
      </p:sp>
    </p:spTree>
    <p:extLst>
      <p:ext uri="{BB962C8B-B14F-4D97-AF65-F5344CB8AC3E}">
        <p14:creationId xmlns:p14="http://schemas.microsoft.com/office/powerpoint/2010/main" val="18596182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Single Column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bwMode="gray">
          <a:xfrm>
            <a:off x="507699" y="1337623"/>
            <a:ext cx="8117746" cy="4833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bwMode="gray">
          <a:xfrm>
            <a:off x="507699" y="643613"/>
            <a:ext cx="8116388" cy="555079"/>
          </a:xfrm>
        </p:spPr>
        <p:txBody>
          <a:bodyPr/>
          <a:lstStyle>
            <a:lvl1pPr>
              <a:lnSpc>
                <a:spcPct val="90000"/>
              </a:lnSpc>
              <a:defRPr/>
            </a:lvl1pPr>
          </a:lstStyle>
          <a:p>
            <a:r>
              <a:rPr lang="en-US"/>
              <a:t>Click to edit Master title style</a:t>
            </a:r>
            <a:endParaRPr lang="en-GB"/>
          </a:p>
        </p:txBody>
      </p:sp>
      <p:sp>
        <p:nvSpPr>
          <p:cNvPr id="5" name="Footer Placeholder 4"/>
          <p:cNvSpPr>
            <a:spLocks noGrp="1"/>
          </p:cNvSpPr>
          <p:nvPr>
            <p:ph type="ftr" sz="quarter" idx="11"/>
          </p:nvPr>
        </p:nvSpPr>
        <p:spPr bwMode="gray">
          <a:xfrm>
            <a:off x="3067912" y="6395811"/>
            <a:ext cx="5072911" cy="130607"/>
          </a:xfrm>
        </p:spPr>
        <p:txBody>
          <a:bodyPr/>
          <a:lstStyle/>
          <a:p>
            <a:endParaRPr lang="en-GB">
              <a:solidFill>
                <a:srgbClr val="646464"/>
              </a:solidFill>
            </a:endParaRPr>
          </a:p>
        </p:txBody>
      </p:sp>
      <p:sp>
        <p:nvSpPr>
          <p:cNvPr id="6" name="Slide Number Placeholder 5"/>
          <p:cNvSpPr>
            <a:spLocks noGrp="1"/>
          </p:cNvSpPr>
          <p:nvPr>
            <p:ph type="sldNum" sz="quarter" idx="12"/>
          </p:nvPr>
        </p:nvSpPr>
        <p:spPr bwMode="gray">
          <a:xfrm>
            <a:off x="8220912" y="6395811"/>
            <a:ext cx="415390" cy="130607"/>
          </a:xfrm>
          <a:prstGeom prst="rect">
            <a:avLst/>
          </a:prstGeom>
        </p:spPr>
        <p:txBody>
          <a:bodyPr/>
          <a:lstStyle/>
          <a:p>
            <a:fld id="{F9A56513-F998-4254-9CEB-F507EE6F3742}" type="slidenum">
              <a:rPr lang="en-GB" smtClean="0">
                <a:solidFill>
                  <a:srgbClr val="000000"/>
                </a:solidFill>
              </a:rPr>
              <a:pPr/>
              <a:t>‹#›</a:t>
            </a:fld>
            <a:endParaRPr lang="en-GB">
              <a:solidFill>
                <a:srgbClr val="000000"/>
              </a:solidFill>
            </a:endParaRPr>
          </a:p>
        </p:txBody>
      </p:sp>
      <p:sp>
        <p:nvSpPr>
          <p:cNvPr id="7" name="Line 10"/>
          <p:cNvSpPr>
            <a:spLocks noChangeShapeType="1"/>
          </p:cNvSpPr>
          <p:nvPr userDrawn="1"/>
        </p:nvSpPr>
        <p:spPr bwMode="auto">
          <a:xfrm>
            <a:off x="507699" y="1336939"/>
            <a:ext cx="8229600" cy="0"/>
          </a:xfrm>
          <a:prstGeom prst="line">
            <a:avLst/>
          </a:prstGeom>
          <a:noFill/>
          <a:ln w="19050">
            <a:solidFill>
              <a:schemeClr val="accent2"/>
            </a:solidFill>
            <a:round/>
            <a:headEnd/>
            <a:tailEnd/>
          </a:ln>
          <a:effectLst/>
        </p:spPr>
        <p:txBody>
          <a:bodyPr wrap="none" lIns="51390" tIns="25695" rIns="51390" bIns="2569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cs typeface="Arial" pitchFamily="34" charset="0"/>
            </a:endParaRPr>
          </a:p>
        </p:txBody>
      </p:sp>
    </p:spTree>
    <p:extLst>
      <p:ext uri="{BB962C8B-B14F-4D97-AF65-F5344CB8AC3E}">
        <p14:creationId xmlns:p14="http://schemas.microsoft.com/office/powerpoint/2010/main" val="29191762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6_Single Column Content">
    <p:spTree>
      <p:nvGrpSpPr>
        <p:cNvPr id="1" name=""/>
        <p:cNvGrpSpPr/>
        <p:nvPr/>
      </p:nvGrpSpPr>
      <p:grpSpPr>
        <a:xfrm>
          <a:off x="0" y="0"/>
          <a:ext cx="0" cy="0"/>
          <a:chOff x="0" y="0"/>
          <a:chExt cx="0" cy="0"/>
        </a:xfrm>
      </p:grpSpPr>
      <p:sp>
        <p:nvSpPr>
          <p:cNvPr id="8" name="Content Placeholder 7"/>
          <p:cNvSpPr>
            <a:spLocks noGrp="1"/>
          </p:cNvSpPr>
          <p:nvPr>
            <p:ph sz="quarter" idx="14"/>
          </p:nvPr>
        </p:nvSpPr>
        <p:spPr bwMode="gray">
          <a:xfrm>
            <a:off x="507700" y="1337624"/>
            <a:ext cx="8117745" cy="4833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bwMode="gray">
          <a:xfrm>
            <a:off x="3067910" y="6395813"/>
            <a:ext cx="5072910" cy="130607"/>
          </a:xfrm>
          <a:prstGeom prst="rect">
            <a:avLst/>
          </a:prstGeom>
        </p:spPr>
        <p:txBody>
          <a:bodyPr/>
          <a:lstStyle>
            <a:lvl1pPr>
              <a:defRPr lang="en-GB" sz="337" smtClean="0">
                <a:solidFill>
                  <a:schemeClr val="tx1">
                    <a:tint val="75000"/>
                  </a:schemeClr>
                </a:solidFill>
              </a:defRPr>
            </a:lvl1pPr>
          </a:lstStyle>
          <a:p>
            <a:endParaRPr>
              <a:solidFill>
                <a:srgbClr val="000000">
                  <a:tint val="75000"/>
                </a:srgbClr>
              </a:solidFill>
            </a:endParaRPr>
          </a:p>
        </p:txBody>
      </p:sp>
      <p:sp>
        <p:nvSpPr>
          <p:cNvPr id="6" name="Slide Number Placeholder 5"/>
          <p:cNvSpPr>
            <a:spLocks noGrp="1"/>
          </p:cNvSpPr>
          <p:nvPr>
            <p:ph type="sldNum" sz="quarter" idx="4"/>
          </p:nvPr>
        </p:nvSpPr>
        <p:spPr bwMode="gray">
          <a:xfrm>
            <a:off x="8208995" y="6395549"/>
            <a:ext cx="404531" cy="130607"/>
          </a:xfrm>
          <a:prstGeom prst="rect">
            <a:avLst/>
          </a:prstGeom>
        </p:spPr>
        <p:txBody>
          <a:bodyPr vert="horz" lIns="0" tIns="0" rIns="0" bIns="0" rtlCol="0" anchor="ctr"/>
          <a:lstStyle>
            <a:lvl1pPr>
              <a:defRPr lang="en-GB" sz="337" smtClean="0">
                <a:solidFill>
                  <a:schemeClr val="tx1">
                    <a:tint val="75000"/>
                  </a:schemeClr>
                </a:solidFill>
              </a:defRPr>
            </a:lvl1pPr>
          </a:lstStyle>
          <a:p>
            <a:fld id="{F9A56513-F998-4254-9CEB-F507EE6F3742}" type="slidenum">
              <a:rPr>
                <a:solidFill>
                  <a:srgbClr val="000000">
                    <a:tint val="75000"/>
                  </a:srgbClr>
                </a:solidFill>
              </a:rPr>
              <a:pPr/>
              <a:t>‹#›</a:t>
            </a:fld>
            <a:endParaRPr>
              <a:solidFill>
                <a:srgbClr val="000000">
                  <a:tint val="75000"/>
                </a:srgbClr>
              </a:solidFill>
            </a:endParaRPr>
          </a:p>
        </p:txBody>
      </p:sp>
      <p:sp>
        <p:nvSpPr>
          <p:cNvPr id="9" name="Line 11"/>
          <p:cNvSpPr>
            <a:spLocks noChangeShapeType="1"/>
          </p:cNvSpPr>
          <p:nvPr userDrawn="1"/>
        </p:nvSpPr>
        <p:spPr bwMode="auto">
          <a:xfrm>
            <a:off x="457201"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cs typeface="Arial" pitchFamily="34" charset="0"/>
            </a:endParaRPr>
          </a:p>
        </p:txBody>
      </p:sp>
    </p:spTree>
    <p:extLst>
      <p:ext uri="{BB962C8B-B14F-4D97-AF65-F5344CB8AC3E}">
        <p14:creationId xmlns:p14="http://schemas.microsoft.com/office/powerpoint/2010/main" val="2986490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6480885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3168" y="5340096"/>
            <a:ext cx="740279" cy="1156968"/>
          </a:xfrm>
          <a:prstGeom prst="rect">
            <a:avLst/>
          </a:prstGeom>
        </p:spPr>
      </p:pic>
      <p:sp>
        <p:nvSpPr>
          <p:cNvPr id="9" name="Rectangle 1"/>
          <p:cNvSpPr>
            <a:spLocks noChangeAspect="1"/>
          </p:cNvSpPr>
          <p:nvPr userDrawn="1"/>
        </p:nvSpPr>
        <p:spPr>
          <a:xfrm>
            <a:off x="2888969" y="615950"/>
            <a:ext cx="5798848"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74">
              <a:solidFill>
                <a:srgbClr val="000000"/>
              </a:solidFill>
            </a:endParaRPr>
          </a:p>
        </p:txBody>
      </p:sp>
      <p:sp>
        <p:nvSpPr>
          <p:cNvPr id="10" name="Title 1"/>
          <p:cNvSpPr>
            <a:spLocks noGrp="1"/>
          </p:cNvSpPr>
          <p:nvPr>
            <p:ph type="ctrTitle"/>
          </p:nvPr>
        </p:nvSpPr>
        <p:spPr>
          <a:xfrm>
            <a:off x="3111911" y="2240280"/>
            <a:ext cx="541500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3111911" y="3218688"/>
            <a:ext cx="5415000" cy="645742"/>
          </a:xfrm>
        </p:spPr>
        <p:txBody>
          <a:bodyPr/>
          <a:lstStyle>
            <a:lvl1pPr marL="0" indent="0" algn="l">
              <a:buNone/>
              <a:defRPr sz="1124">
                <a:solidFill>
                  <a:srgbClr val="404040"/>
                </a:solidFill>
                <a:latin typeface="+mn-lt"/>
                <a:cs typeface="Arial" pitchFamily="34" charset="0"/>
              </a:defRPr>
            </a:lvl1pPr>
            <a:lvl2pPr marL="0" indent="0" algn="l">
              <a:buNone/>
              <a:defRPr sz="899">
                <a:solidFill>
                  <a:srgbClr val="404040"/>
                </a:solidFill>
              </a:defRPr>
            </a:lvl2pPr>
            <a:lvl3pPr marL="514093" indent="0" algn="ctr">
              <a:buNone/>
              <a:defRPr>
                <a:solidFill>
                  <a:schemeClr val="tx1">
                    <a:tint val="75000"/>
                  </a:schemeClr>
                </a:solidFill>
              </a:defRPr>
            </a:lvl3pPr>
            <a:lvl4pPr marL="771140" indent="0" algn="ctr">
              <a:buNone/>
              <a:defRPr>
                <a:solidFill>
                  <a:schemeClr val="tx1">
                    <a:tint val="75000"/>
                  </a:schemeClr>
                </a:solidFill>
              </a:defRPr>
            </a:lvl4pPr>
            <a:lvl5pPr marL="1028186" indent="0" algn="ctr">
              <a:buNone/>
              <a:defRPr>
                <a:solidFill>
                  <a:schemeClr val="tx1">
                    <a:tint val="75000"/>
                  </a:schemeClr>
                </a:solidFill>
              </a:defRPr>
            </a:lvl5pPr>
            <a:lvl6pPr marL="1285232" indent="0" algn="ctr">
              <a:buNone/>
              <a:defRPr>
                <a:solidFill>
                  <a:schemeClr val="tx1">
                    <a:tint val="75000"/>
                  </a:schemeClr>
                </a:solidFill>
              </a:defRPr>
            </a:lvl6pPr>
            <a:lvl7pPr marL="1542278" indent="0" algn="ctr">
              <a:buNone/>
              <a:defRPr>
                <a:solidFill>
                  <a:schemeClr val="tx1">
                    <a:tint val="75000"/>
                  </a:schemeClr>
                </a:solidFill>
              </a:defRPr>
            </a:lvl7pPr>
            <a:lvl8pPr marL="1799325" indent="0" algn="ctr">
              <a:buNone/>
              <a:defRPr>
                <a:solidFill>
                  <a:schemeClr val="tx1">
                    <a:tint val="75000"/>
                  </a:schemeClr>
                </a:solidFill>
              </a:defRPr>
            </a:lvl8pPr>
            <a:lvl9pPr marL="2056371"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8250509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8114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gray">
          <a:xfrm>
            <a:off x="457201"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endParaRPr>
          </a:p>
        </p:txBody>
      </p:sp>
      <p:sp>
        <p:nvSpPr>
          <p:cNvPr id="8" name="Line 11"/>
          <p:cNvSpPr>
            <a:spLocks noChangeShapeType="1"/>
          </p:cNvSpPr>
          <p:nvPr userDrawn="1"/>
        </p:nvSpPr>
        <p:spPr bwMode="gray">
          <a:xfrm>
            <a:off x="457201" y="6245352"/>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12">
              <a:solidFill>
                <a:srgbClr val="646464"/>
              </a:solidFill>
            </a:endParaRPr>
          </a:p>
        </p:txBody>
      </p:sp>
    </p:spTree>
    <p:extLst>
      <p:ext uri="{BB962C8B-B14F-4D97-AF65-F5344CB8AC3E}">
        <p14:creationId xmlns:p14="http://schemas.microsoft.com/office/powerpoint/2010/main" val="1079816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5" name="Freeform 4"/>
          <p:cNvSpPr/>
          <p:nvPr userDrawn="1"/>
        </p:nvSpPr>
        <p:spPr bwMode="gray">
          <a:xfrm flipH="1">
            <a:off x="1" y="1977011"/>
            <a:ext cx="7297615" cy="1652587"/>
          </a:xfrm>
          <a:custGeom>
            <a:avLst/>
            <a:gdLst>
              <a:gd name="connsiteX0" fmla="*/ 85725 w 7705725"/>
              <a:gd name="connsiteY0" fmla="*/ 0 h 1704975"/>
              <a:gd name="connsiteX1" fmla="*/ 7705725 w 7705725"/>
              <a:gd name="connsiteY1" fmla="*/ 0 h 1704975"/>
              <a:gd name="connsiteX2" fmla="*/ 7705725 w 7705725"/>
              <a:gd name="connsiteY2" fmla="*/ 1704975 h 1704975"/>
              <a:gd name="connsiteX3" fmla="*/ 0 w 7705725"/>
              <a:gd name="connsiteY3" fmla="*/ 1704975 h 1704975"/>
              <a:gd name="connsiteX4" fmla="*/ 85725 w 7705725"/>
              <a:gd name="connsiteY4" fmla="*/ 0 h 1704975"/>
              <a:gd name="connsiteX0" fmla="*/ 0 w 7620000"/>
              <a:gd name="connsiteY0" fmla="*/ 0 h 1705429"/>
              <a:gd name="connsiteX1" fmla="*/ 7620000 w 7620000"/>
              <a:gd name="connsiteY1" fmla="*/ 0 h 1705429"/>
              <a:gd name="connsiteX2" fmla="*/ 7620000 w 7620000"/>
              <a:gd name="connsiteY2" fmla="*/ 1704975 h 1705429"/>
              <a:gd name="connsiteX3" fmla="*/ 329085 w 7620000"/>
              <a:gd name="connsiteY3" fmla="*/ 1705429 h 1705429"/>
              <a:gd name="connsiteX4" fmla="*/ 0 w 7620000"/>
              <a:gd name="connsiteY4" fmla="*/ 0 h 1705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0" h="1705429">
                <a:moveTo>
                  <a:pt x="0" y="0"/>
                </a:moveTo>
                <a:lnTo>
                  <a:pt x="7620000" y="0"/>
                </a:lnTo>
                <a:lnTo>
                  <a:pt x="7620000" y="1704975"/>
                </a:lnTo>
                <a:lnTo>
                  <a:pt x="329085" y="170542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7621" tIns="23811" rIns="47621" bIns="23811" anchor="ctr"/>
          <a:lstStyle/>
          <a:p>
            <a:pPr algn="ctr" defTabSz="543219" fontAlgn="auto">
              <a:spcBef>
                <a:spcPts val="0"/>
              </a:spcBef>
              <a:spcAft>
                <a:spcPts val="0"/>
              </a:spcAft>
              <a:defRPr/>
            </a:pPr>
            <a:endParaRPr lang="en-GB" sz="1070">
              <a:solidFill>
                <a:srgbClr val="FFFFFF"/>
              </a:solidFill>
            </a:endParaRPr>
          </a:p>
        </p:txBody>
      </p:sp>
      <p:sp>
        <p:nvSpPr>
          <p:cNvPr id="8" name="Text Placeholder 7"/>
          <p:cNvSpPr>
            <a:spLocks noGrp="1"/>
          </p:cNvSpPr>
          <p:nvPr>
            <p:ph type="body" sz="quarter" idx="10"/>
          </p:nvPr>
        </p:nvSpPr>
        <p:spPr bwMode="gray">
          <a:xfrm>
            <a:off x="566318" y="2269064"/>
            <a:ext cx="5603647" cy="254067"/>
          </a:xfrm>
        </p:spPr>
        <p:txBody>
          <a:bodyPr wrap="none" anchor="ctr"/>
          <a:lstStyle>
            <a:lvl1pPr>
              <a:buNone/>
              <a:defRPr lang="en-US" sz="1189" b="1" kern="1200" dirty="0" smtClean="0">
                <a:solidFill>
                  <a:schemeClr val="tx2"/>
                </a:solidFill>
                <a:latin typeface="Arial" pitchFamily="34" charset="0"/>
                <a:ea typeface="+mn-ea"/>
                <a:cs typeface="Arial" pitchFamily="34" charset="0"/>
              </a:defRPr>
            </a:lvl1pPr>
          </a:lstStyle>
          <a:p>
            <a:pPr lvl="0"/>
            <a:r>
              <a:rPr lang="en-US"/>
              <a:t>Click to edit Master text styles</a:t>
            </a:r>
          </a:p>
        </p:txBody>
      </p:sp>
      <p:sp>
        <p:nvSpPr>
          <p:cNvPr id="10" name="Text Placeholder 9"/>
          <p:cNvSpPr>
            <a:spLocks noGrp="1"/>
          </p:cNvSpPr>
          <p:nvPr>
            <p:ph type="body" sz="quarter" idx="11"/>
          </p:nvPr>
        </p:nvSpPr>
        <p:spPr bwMode="gray">
          <a:xfrm>
            <a:off x="563739" y="2617913"/>
            <a:ext cx="5606269" cy="708406"/>
          </a:xfrm>
        </p:spPr>
        <p:txBody>
          <a:bodyPr>
            <a:normAutofit/>
          </a:bodyPr>
          <a:lstStyle>
            <a:lvl1pPr marL="0" indent="0">
              <a:lnSpc>
                <a:spcPct val="90000"/>
              </a:lnSpc>
              <a:spcAft>
                <a:spcPts val="0"/>
              </a:spcAft>
              <a:buNone/>
              <a:defRPr lang="en-GB" sz="1901" b="1" kern="1200" dirty="0" smtClean="0">
                <a:solidFill>
                  <a:schemeClr val="accent2"/>
                </a:solidFill>
                <a:latin typeface="Arial" pitchFamily="34" charset="0"/>
                <a:ea typeface="+mn-ea"/>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975300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3" dirty="0"/>
          </a:p>
        </p:txBody>
      </p:sp>
      <p:sp>
        <p:nvSpPr>
          <p:cNvPr id="11" name="Title 1"/>
          <p:cNvSpPr>
            <a:spLocks noGrp="1"/>
          </p:cNvSpPr>
          <p:nvPr>
            <p:ph type="ctrTitle"/>
          </p:nvPr>
        </p:nvSpPr>
        <p:spPr>
          <a:xfrm>
            <a:off x="581325" y="1954222"/>
            <a:ext cx="324500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899"/>
              </a:spcAft>
              <a:buNone/>
              <a:defRPr sz="1499">
                <a:solidFill>
                  <a:schemeClr val="bg1"/>
                </a:solidFill>
                <a:latin typeface="EYInterstate" panose="02000503020000020004" pitchFamily="2" charset="0"/>
                <a:cs typeface="Arial" pitchFamily="34" charset="0"/>
              </a:defRPr>
            </a:lvl1pPr>
            <a:lvl2pPr marL="0" indent="0" algn="l">
              <a:buNone/>
              <a:defRPr sz="1200" b="1">
                <a:solidFill>
                  <a:srgbClr val="404040"/>
                </a:solidFill>
              </a:defRPr>
            </a:lvl2pPr>
            <a:lvl3pPr marL="685429" indent="0" algn="ctr">
              <a:buNone/>
              <a:defRPr>
                <a:solidFill>
                  <a:schemeClr val="tx1">
                    <a:tint val="75000"/>
                  </a:schemeClr>
                </a:solidFill>
              </a:defRPr>
            </a:lvl3pPr>
            <a:lvl4pPr marL="1028144" indent="0" algn="ctr">
              <a:buNone/>
              <a:defRPr>
                <a:solidFill>
                  <a:schemeClr val="tx1">
                    <a:tint val="75000"/>
                  </a:schemeClr>
                </a:solidFill>
              </a:defRPr>
            </a:lvl4pPr>
            <a:lvl5pPr marL="1370858" indent="0" algn="ctr">
              <a:buNone/>
              <a:defRPr>
                <a:solidFill>
                  <a:schemeClr val="tx1">
                    <a:tint val="75000"/>
                  </a:schemeClr>
                </a:solidFill>
              </a:defRPr>
            </a:lvl5pPr>
            <a:lvl6pPr marL="1713573" indent="0" algn="ctr">
              <a:buNone/>
              <a:defRPr>
                <a:solidFill>
                  <a:schemeClr val="tx1">
                    <a:tint val="75000"/>
                  </a:schemeClr>
                </a:solidFill>
              </a:defRPr>
            </a:lvl6pPr>
            <a:lvl7pPr marL="2056287" indent="0" algn="ctr">
              <a:buNone/>
              <a:defRPr>
                <a:solidFill>
                  <a:schemeClr val="tx1">
                    <a:tint val="75000"/>
                  </a:schemeClr>
                </a:solidFill>
              </a:defRPr>
            </a:lvl7pPr>
            <a:lvl8pPr marL="2399002" indent="0" algn="ctr">
              <a:buNone/>
              <a:defRPr>
                <a:solidFill>
                  <a:schemeClr val="tx1">
                    <a:tint val="75000"/>
                  </a:schemeClr>
                </a:solidFill>
              </a:defRPr>
            </a:lvl8pPr>
            <a:lvl9pPr marL="2741717" indent="0" algn="ctr">
              <a:buNone/>
              <a:defRPr>
                <a:solidFill>
                  <a:schemeClr val="tx1">
                    <a:tint val="75000"/>
                  </a:schemeClr>
                </a:solidFill>
              </a:defRPr>
            </a:lvl9pPr>
          </a:lstStyle>
          <a:p>
            <a:pPr lvl="0"/>
            <a:r>
              <a:rPr lang="en-US" dirty="0"/>
              <a:t>Click to edit Master subtitle style</a:t>
            </a:r>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7769545" y="4960938"/>
            <a:ext cx="918684"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grpSp>
    </p:spTree>
    <p:extLst>
      <p:ext uri="{BB962C8B-B14F-4D97-AF65-F5344CB8AC3E}">
        <p14:creationId xmlns:p14="http://schemas.microsoft.com/office/powerpoint/2010/main" val="40158581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43" dirty="0"/>
          </a:p>
        </p:txBody>
      </p:sp>
      <p:sp>
        <p:nvSpPr>
          <p:cNvPr id="11" name="Title 1"/>
          <p:cNvSpPr>
            <a:spLocks noGrp="1"/>
          </p:cNvSpPr>
          <p:nvPr>
            <p:ph type="ctrTitle"/>
          </p:nvPr>
        </p:nvSpPr>
        <p:spPr>
          <a:xfrm>
            <a:off x="581325" y="1954222"/>
            <a:ext cx="324500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899"/>
              </a:spcAft>
              <a:buNone/>
              <a:defRPr sz="1499">
                <a:solidFill>
                  <a:schemeClr val="bg1"/>
                </a:solidFill>
                <a:latin typeface="EYInterstate" panose="02000503020000020004" pitchFamily="2" charset="0"/>
                <a:cs typeface="Arial" pitchFamily="34" charset="0"/>
              </a:defRPr>
            </a:lvl1pPr>
            <a:lvl2pPr marL="0" indent="0" algn="l">
              <a:buNone/>
              <a:defRPr sz="1200" b="1">
                <a:solidFill>
                  <a:srgbClr val="404040"/>
                </a:solidFill>
              </a:defRPr>
            </a:lvl2pPr>
            <a:lvl3pPr marL="685429" indent="0" algn="ctr">
              <a:buNone/>
              <a:defRPr>
                <a:solidFill>
                  <a:schemeClr val="tx1">
                    <a:tint val="75000"/>
                  </a:schemeClr>
                </a:solidFill>
              </a:defRPr>
            </a:lvl3pPr>
            <a:lvl4pPr marL="1028144" indent="0" algn="ctr">
              <a:buNone/>
              <a:defRPr>
                <a:solidFill>
                  <a:schemeClr val="tx1">
                    <a:tint val="75000"/>
                  </a:schemeClr>
                </a:solidFill>
              </a:defRPr>
            </a:lvl4pPr>
            <a:lvl5pPr marL="1370858" indent="0" algn="ctr">
              <a:buNone/>
              <a:defRPr>
                <a:solidFill>
                  <a:schemeClr val="tx1">
                    <a:tint val="75000"/>
                  </a:schemeClr>
                </a:solidFill>
              </a:defRPr>
            </a:lvl5pPr>
            <a:lvl6pPr marL="1713573" indent="0" algn="ctr">
              <a:buNone/>
              <a:defRPr>
                <a:solidFill>
                  <a:schemeClr val="tx1">
                    <a:tint val="75000"/>
                  </a:schemeClr>
                </a:solidFill>
              </a:defRPr>
            </a:lvl6pPr>
            <a:lvl7pPr marL="2056287" indent="0" algn="ctr">
              <a:buNone/>
              <a:defRPr>
                <a:solidFill>
                  <a:schemeClr val="tx1">
                    <a:tint val="75000"/>
                  </a:schemeClr>
                </a:solidFill>
              </a:defRPr>
            </a:lvl7pPr>
            <a:lvl8pPr marL="2399002" indent="0" algn="ctr">
              <a:buNone/>
              <a:defRPr>
                <a:solidFill>
                  <a:schemeClr val="tx1">
                    <a:tint val="75000"/>
                  </a:schemeClr>
                </a:solidFill>
              </a:defRPr>
            </a:lvl8pPr>
            <a:lvl9pPr marL="2741717"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346308" y="5605201"/>
            <a:ext cx="783397" cy="197581"/>
          </a:xfrm>
          <a:prstGeom prst="rect">
            <a:avLst/>
          </a:prstGeom>
          <a:noFill/>
        </p:spPr>
        <p:txBody>
          <a:bodyPr wrap="square" lIns="0" tIns="0" rIns="0" bIns="0" rtlCol="0" anchor="ctr" anchorCtr="0">
            <a:noAutofit/>
          </a:bodyPr>
          <a:lstStyle/>
          <a:p>
            <a:r>
              <a:rPr lang="en-GB" sz="8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346309" y="6019189"/>
            <a:ext cx="2315750" cy="180000"/>
          </a:xfrm>
        </p:spPr>
        <p:txBody>
          <a:bodyPr/>
          <a:lstStyle>
            <a:lvl1pPr marL="0" indent="0">
              <a:buNone/>
              <a:defRPr sz="899">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346309" y="6216807"/>
            <a:ext cx="2315750" cy="180000"/>
          </a:xfrm>
        </p:spPr>
        <p:txBody>
          <a:bodyPr/>
          <a:lstStyle>
            <a:lvl1pPr marL="0" indent="0">
              <a:buNone/>
              <a:defRPr sz="899">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7769545" y="4960938"/>
            <a:ext cx="918684"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grpSp>
    </p:spTree>
    <p:extLst>
      <p:ext uri="{BB962C8B-B14F-4D97-AF65-F5344CB8AC3E}">
        <p14:creationId xmlns:p14="http://schemas.microsoft.com/office/powerpoint/2010/main" val="288153411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5826613"/>
            <a:ext cx="290700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grpSp>
      <p:sp>
        <p:nvSpPr>
          <p:cNvPr id="18" name="Title 1"/>
          <p:cNvSpPr>
            <a:spLocks noGrp="1"/>
          </p:cNvSpPr>
          <p:nvPr userDrawn="1">
            <p:ph type="ctrTitle"/>
          </p:nvPr>
        </p:nvSpPr>
        <p:spPr>
          <a:xfrm>
            <a:off x="708292" y="2158329"/>
            <a:ext cx="3586044"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3200329"/>
            <a:ext cx="3604144"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200">
                <a:solidFill>
                  <a:schemeClr val="tx1">
                    <a:lumMod val="75000"/>
                    <a:lumOff val="25000"/>
                  </a:schemeClr>
                </a:solidFill>
              </a:defRPr>
            </a:lvl2pPr>
            <a:lvl3pPr marL="685429" indent="0" algn="ctr">
              <a:buNone/>
              <a:defRPr>
                <a:solidFill>
                  <a:schemeClr val="tx1">
                    <a:tint val="75000"/>
                  </a:schemeClr>
                </a:solidFill>
              </a:defRPr>
            </a:lvl3pPr>
            <a:lvl4pPr marL="1028144" indent="0" algn="ctr">
              <a:buNone/>
              <a:defRPr>
                <a:solidFill>
                  <a:schemeClr val="tx1">
                    <a:tint val="75000"/>
                  </a:schemeClr>
                </a:solidFill>
              </a:defRPr>
            </a:lvl4pPr>
            <a:lvl5pPr marL="1370858" indent="0" algn="ctr">
              <a:buNone/>
              <a:defRPr>
                <a:solidFill>
                  <a:schemeClr val="tx1">
                    <a:tint val="75000"/>
                  </a:schemeClr>
                </a:solidFill>
              </a:defRPr>
            </a:lvl5pPr>
            <a:lvl6pPr marL="1713573" indent="0" algn="ctr">
              <a:buNone/>
              <a:defRPr>
                <a:solidFill>
                  <a:schemeClr val="tx1">
                    <a:tint val="75000"/>
                  </a:schemeClr>
                </a:solidFill>
              </a:defRPr>
            </a:lvl6pPr>
            <a:lvl7pPr marL="2056287" indent="0" algn="ctr">
              <a:buNone/>
              <a:defRPr>
                <a:solidFill>
                  <a:schemeClr val="tx1">
                    <a:tint val="75000"/>
                  </a:schemeClr>
                </a:solidFill>
              </a:defRPr>
            </a:lvl7pPr>
            <a:lvl8pPr marL="2399002" indent="0" algn="ctr">
              <a:buNone/>
              <a:defRPr>
                <a:solidFill>
                  <a:schemeClr val="tx1">
                    <a:tint val="75000"/>
                  </a:schemeClr>
                </a:solidFill>
              </a:defRPr>
            </a:lvl8pPr>
            <a:lvl9pPr marL="274171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723658"/>
            <a:ext cx="4258491"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443" dirty="0"/>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443" dirty="0"/>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443" dirty="0"/>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443"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7769545" y="4960938"/>
            <a:ext cx="918684"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grpSp>
    </p:spTree>
    <p:extLst>
      <p:ext uri="{BB962C8B-B14F-4D97-AF65-F5344CB8AC3E}">
        <p14:creationId xmlns:p14="http://schemas.microsoft.com/office/powerpoint/2010/main" val="1490370176"/>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5826613"/>
            <a:ext cx="290700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443"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2158329"/>
            <a:ext cx="2998765"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5" y="3200329"/>
            <a:ext cx="3013901"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200">
                <a:solidFill>
                  <a:schemeClr val="tx1">
                    <a:lumMod val="75000"/>
                    <a:lumOff val="25000"/>
                  </a:schemeClr>
                </a:solidFill>
              </a:defRPr>
            </a:lvl2pPr>
            <a:lvl3pPr marL="685429" indent="0" algn="ctr">
              <a:buNone/>
              <a:defRPr>
                <a:solidFill>
                  <a:schemeClr val="tx1">
                    <a:tint val="75000"/>
                  </a:schemeClr>
                </a:solidFill>
              </a:defRPr>
            </a:lvl3pPr>
            <a:lvl4pPr marL="1028144" indent="0" algn="ctr">
              <a:buNone/>
              <a:defRPr>
                <a:solidFill>
                  <a:schemeClr val="tx1">
                    <a:tint val="75000"/>
                  </a:schemeClr>
                </a:solidFill>
              </a:defRPr>
            </a:lvl4pPr>
            <a:lvl5pPr marL="1370858" indent="0" algn="ctr">
              <a:buNone/>
              <a:defRPr>
                <a:solidFill>
                  <a:schemeClr val="tx1">
                    <a:tint val="75000"/>
                  </a:schemeClr>
                </a:solidFill>
              </a:defRPr>
            </a:lvl5pPr>
            <a:lvl6pPr marL="1713573" indent="0" algn="ctr">
              <a:buNone/>
              <a:defRPr>
                <a:solidFill>
                  <a:schemeClr val="tx1">
                    <a:tint val="75000"/>
                  </a:schemeClr>
                </a:solidFill>
              </a:defRPr>
            </a:lvl6pPr>
            <a:lvl7pPr marL="2056287" indent="0" algn="ctr">
              <a:buNone/>
              <a:defRPr>
                <a:solidFill>
                  <a:schemeClr val="tx1">
                    <a:tint val="75000"/>
                  </a:schemeClr>
                </a:solidFill>
              </a:defRPr>
            </a:lvl7pPr>
            <a:lvl8pPr marL="2399002" indent="0" algn="ctr">
              <a:buNone/>
              <a:defRPr>
                <a:solidFill>
                  <a:schemeClr val="tx1">
                    <a:tint val="75000"/>
                  </a:schemeClr>
                </a:solidFill>
              </a:defRPr>
            </a:lvl8pPr>
            <a:lvl9pPr marL="2741717"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366834" y="876059"/>
            <a:ext cx="3639576"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443"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443"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443"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443"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7769545" y="4960938"/>
            <a:ext cx="918684"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grpSp>
    </p:spTree>
    <p:extLst>
      <p:ext uri="{BB962C8B-B14F-4D97-AF65-F5344CB8AC3E}">
        <p14:creationId xmlns:p14="http://schemas.microsoft.com/office/powerpoint/2010/main" val="2694940412"/>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3"/>
            <a:ext cx="6827624" cy="713288"/>
          </a:xfrm>
        </p:spPr>
        <p:txBody>
          <a:bodyPr anchor="ct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1" y="907750"/>
            <a:ext cx="7518215" cy="0"/>
          </a:xfrm>
          <a:prstGeom prst="line">
            <a:avLst/>
          </a:prstGeom>
          <a:noFill/>
          <a:ln w="19050">
            <a:solidFill>
              <a:srgbClr val="7474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cxnSp>
        <p:nvCxnSpPr>
          <p:cNvPr id="8" name="Straight Connector 7">
            <a:extLst>
              <a:ext uri="{FF2B5EF4-FFF2-40B4-BE49-F238E27FC236}">
                <a16:creationId xmlns:a16="http://schemas.microsoft.com/office/drawing/2014/main" id="{304EB013-889D-4876-BE5B-5FE9B483FA3E}"/>
              </a:ext>
            </a:extLst>
          </p:cNvPr>
          <p:cNvCxnSpPr>
            <a:cxnSpLocks/>
          </p:cNvCxnSpPr>
          <p:nvPr userDrawn="1"/>
        </p:nvCxnSpPr>
        <p:spPr>
          <a:xfrm>
            <a:off x="1833204" y="6317964"/>
            <a:ext cx="6855025" cy="0"/>
          </a:xfrm>
          <a:prstGeom prst="line">
            <a:avLst/>
          </a:prstGeom>
          <a:ln w="12700">
            <a:solidFill>
              <a:srgbClr val="747480"/>
            </a:solidFill>
            <a:tailEnd type="non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9784CA6-7359-4777-BF50-21FDA2A007D6}"/>
              </a:ext>
            </a:extLst>
          </p:cNvPr>
          <p:cNvGrpSpPr/>
          <p:nvPr userDrawn="1"/>
        </p:nvGrpSpPr>
        <p:grpSpPr>
          <a:xfrm>
            <a:off x="442683" y="6291927"/>
            <a:ext cx="1353553" cy="57150"/>
            <a:chOff x="-1606447" y="6258876"/>
            <a:chExt cx="1805678" cy="57150"/>
          </a:xfrm>
        </p:grpSpPr>
        <p:sp>
          <p:nvSpPr>
            <p:cNvPr id="11" name="Rectangle 10">
              <a:extLst>
                <a:ext uri="{FF2B5EF4-FFF2-40B4-BE49-F238E27FC236}">
                  <a16:creationId xmlns:a16="http://schemas.microsoft.com/office/drawing/2014/main" id="{4907DCC4-AEA6-47EB-90E2-7F6DBF73A3D8}"/>
                </a:ext>
              </a:extLst>
            </p:cNvPr>
            <p:cNvSpPr/>
            <p:nvPr userDrawn="1"/>
          </p:nvSpPr>
          <p:spPr>
            <a:xfrm>
              <a:off x="-1132682" y="6258876"/>
              <a:ext cx="1331913" cy="57150"/>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sp>
          <p:nvSpPr>
            <p:cNvPr id="13" name="Rectangle 12">
              <a:extLst>
                <a:ext uri="{FF2B5EF4-FFF2-40B4-BE49-F238E27FC236}">
                  <a16:creationId xmlns:a16="http://schemas.microsoft.com/office/drawing/2014/main" id="{A2768A2E-5ECE-4868-B7A3-496FDDB601F7}"/>
                </a:ext>
              </a:extLst>
            </p:cNvPr>
            <p:cNvSpPr/>
            <p:nvPr userDrawn="1"/>
          </p:nvSpPr>
          <p:spPr>
            <a:xfrm>
              <a:off x="-1350603" y="6258876"/>
              <a:ext cx="144000" cy="571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sp>
          <p:nvSpPr>
            <p:cNvPr id="14" name="Rectangle 13">
              <a:extLst>
                <a:ext uri="{FF2B5EF4-FFF2-40B4-BE49-F238E27FC236}">
                  <a16:creationId xmlns:a16="http://schemas.microsoft.com/office/drawing/2014/main" id="{FC0A5162-71F8-4862-A9B5-11639F602E4F}"/>
                </a:ext>
              </a:extLst>
            </p:cNvPr>
            <p:cNvSpPr/>
            <p:nvPr userDrawn="1"/>
          </p:nvSpPr>
          <p:spPr>
            <a:xfrm>
              <a:off x="-1496525" y="6258876"/>
              <a:ext cx="72000" cy="571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sp>
          <p:nvSpPr>
            <p:cNvPr id="15" name="Rectangle 14">
              <a:extLst>
                <a:ext uri="{FF2B5EF4-FFF2-40B4-BE49-F238E27FC236}">
                  <a16:creationId xmlns:a16="http://schemas.microsoft.com/office/drawing/2014/main" id="{D836D6CA-5936-43B9-920F-35A758892114}"/>
                </a:ext>
              </a:extLst>
            </p:cNvPr>
            <p:cNvSpPr/>
            <p:nvPr userDrawn="1"/>
          </p:nvSpPr>
          <p:spPr>
            <a:xfrm>
              <a:off x="-1606447" y="6258876"/>
              <a:ext cx="36000" cy="571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grpSp>
      <p:sp>
        <p:nvSpPr>
          <p:cNvPr id="16" name="Slide Number Placeholder 4">
            <a:extLst>
              <a:ext uri="{FF2B5EF4-FFF2-40B4-BE49-F238E27FC236}">
                <a16:creationId xmlns:a16="http://schemas.microsoft.com/office/drawing/2014/main" id="{7BB6EA76-7ACE-4E6D-98AD-E7EB48524FE1}"/>
              </a:ext>
            </a:extLst>
          </p:cNvPr>
          <p:cNvSpPr>
            <a:spLocks noGrp="1"/>
          </p:cNvSpPr>
          <p:nvPr>
            <p:ph type="sldNum" sz="quarter" idx="12"/>
          </p:nvPr>
        </p:nvSpPr>
        <p:spPr>
          <a:xfrm>
            <a:off x="462675" y="6471244"/>
            <a:ext cx="497041" cy="180000"/>
          </a:xfrm>
        </p:spPr>
        <p:txBody>
          <a:bodyPr/>
          <a:lstStyle/>
          <a:p>
            <a:fld id="{F1BC30E3-FFE5-4B91-AA19-87A149EBB9EE}" type="slidenum">
              <a:rPr smtClean="0"/>
              <a:pPr/>
              <a:t>‹#›</a:t>
            </a:fld>
            <a:endParaRPr dirty="0"/>
          </a:p>
        </p:txBody>
      </p:sp>
    </p:spTree>
    <p:extLst>
      <p:ext uri="{BB962C8B-B14F-4D97-AF65-F5344CB8AC3E}">
        <p14:creationId xmlns:p14="http://schemas.microsoft.com/office/powerpoint/2010/main" val="2518920601"/>
      </p:ext>
    </p:extLst>
  </p:cSld>
  <p:clrMapOvr>
    <a:masterClrMapping/>
  </p:clrMapOvr>
  <p:extLst>
    <p:ext uri="{DCECCB84-F9BA-43D5-87BE-67443E8EF086}">
      <p15:sldGuideLst xmlns:p15="http://schemas.microsoft.com/office/powerpoint/2012/main">
        <p15:guide id="1" orient="horz" pos="618">
          <p15:clr>
            <a:srgbClr val="FBAE40"/>
          </p15:clr>
        </p15:guide>
        <p15:guide id="2" pos="395">
          <p15:clr>
            <a:srgbClr val="FBAE40"/>
          </p15:clr>
        </p15:guide>
        <p15:guide id="3" pos="7312">
          <p15:clr>
            <a:srgbClr val="FBAE40"/>
          </p15:clr>
        </p15:guide>
        <p15:guide id="4" orient="horz" pos="754">
          <p15:clr>
            <a:srgbClr val="FBAE40"/>
          </p15:clr>
        </p15:guide>
        <p15:guide id="5" orient="horz" pos="913">
          <p15:clr>
            <a:srgbClr val="FBAE40"/>
          </p15:clr>
        </p15:guide>
        <p15:guide id="6" pos="384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n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fld id="{F1BC30E3-FFE5-4B91-AA19-87A149EBB9EE}" type="slidenum">
              <a:rPr smtClean="0"/>
              <a:pPr/>
              <a:t>‹#›</a:t>
            </a:fld>
            <a:endParaRPr dirty="0"/>
          </a:p>
        </p:txBody>
      </p:sp>
      <p:cxnSp>
        <p:nvCxnSpPr>
          <p:cNvPr id="8" name="Straight Connector 7">
            <a:extLst>
              <a:ext uri="{FF2B5EF4-FFF2-40B4-BE49-F238E27FC236}">
                <a16:creationId xmlns:a16="http://schemas.microsoft.com/office/drawing/2014/main" id="{304EB013-889D-4876-BE5B-5FE9B483FA3E}"/>
              </a:ext>
            </a:extLst>
          </p:cNvPr>
          <p:cNvCxnSpPr>
            <a:cxnSpLocks/>
          </p:cNvCxnSpPr>
          <p:nvPr userDrawn="1"/>
        </p:nvCxnSpPr>
        <p:spPr>
          <a:xfrm>
            <a:off x="1833204" y="6317964"/>
            <a:ext cx="6855025" cy="0"/>
          </a:xfrm>
          <a:prstGeom prst="line">
            <a:avLst/>
          </a:prstGeom>
          <a:ln w="12700">
            <a:solidFill>
              <a:srgbClr val="747480"/>
            </a:solidFill>
            <a:tailEnd type="non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9784CA6-7359-4777-BF50-21FDA2A007D6}"/>
              </a:ext>
            </a:extLst>
          </p:cNvPr>
          <p:cNvGrpSpPr/>
          <p:nvPr userDrawn="1"/>
        </p:nvGrpSpPr>
        <p:grpSpPr>
          <a:xfrm>
            <a:off x="442683" y="6291927"/>
            <a:ext cx="1353553" cy="57150"/>
            <a:chOff x="-1606447" y="6258876"/>
            <a:chExt cx="1805678" cy="57150"/>
          </a:xfrm>
        </p:grpSpPr>
        <p:sp>
          <p:nvSpPr>
            <p:cNvPr id="11" name="Rectangle 10">
              <a:extLst>
                <a:ext uri="{FF2B5EF4-FFF2-40B4-BE49-F238E27FC236}">
                  <a16:creationId xmlns:a16="http://schemas.microsoft.com/office/drawing/2014/main" id="{4907DCC4-AEA6-47EB-90E2-7F6DBF73A3D8}"/>
                </a:ext>
              </a:extLst>
            </p:cNvPr>
            <p:cNvSpPr/>
            <p:nvPr userDrawn="1"/>
          </p:nvSpPr>
          <p:spPr>
            <a:xfrm>
              <a:off x="-1132682" y="6258876"/>
              <a:ext cx="1331913" cy="57150"/>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sp>
          <p:nvSpPr>
            <p:cNvPr id="13" name="Rectangle 12">
              <a:extLst>
                <a:ext uri="{FF2B5EF4-FFF2-40B4-BE49-F238E27FC236}">
                  <a16:creationId xmlns:a16="http://schemas.microsoft.com/office/drawing/2014/main" id="{A2768A2E-5ECE-4868-B7A3-496FDDB601F7}"/>
                </a:ext>
              </a:extLst>
            </p:cNvPr>
            <p:cNvSpPr/>
            <p:nvPr userDrawn="1"/>
          </p:nvSpPr>
          <p:spPr>
            <a:xfrm>
              <a:off x="-1350603" y="6258876"/>
              <a:ext cx="144000" cy="571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sp>
          <p:nvSpPr>
            <p:cNvPr id="14" name="Rectangle 13">
              <a:extLst>
                <a:ext uri="{FF2B5EF4-FFF2-40B4-BE49-F238E27FC236}">
                  <a16:creationId xmlns:a16="http://schemas.microsoft.com/office/drawing/2014/main" id="{FC0A5162-71F8-4862-A9B5-11639F602E4F}"/>
                </a:ext>
              </a:extLst>
            </p:cNvPr>
            <p:cNvSpPr/>
            <p:nvPr userDrawn="1"/>
          </p:nvSpPr>
          <p:spPr>
            <a:xfrm>
              <a:off x="-1496525" y="6258876"/>
              <a:ext cx="72000" cy="571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sp>
          <p:nvSpPr>
            <p:cNvPr id="15" name="Rectangle 14">
              <a:extLst>
                <a:ext uri="{FF2B5EF4-FFF2-40B4-BE49-F238E27FC236}">
                  <a16:creationId xmlns:a16="http://schemas.microsoft.com/office/drawing/2014/main" id="{D836D6CA-5936-43B9-920F-35A758892114}"/>
                </a:ext>
              </a:extLst>
            </p:cNvPr>
            <p:cNvSpPr/>
            <p:nvPr userDrawn="1"/>
          </p:nvSpPr>
          <p:spPr>
            <a:xfrm>
              <a:off x="-1606447" y="6258876"/>
              <a:ext cx="36000" cy="571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grpSp>
    </p:spTree>
    <p:extLst>
      <p:ext uri="{BB962C8B-B14F-4D97-AF65-F5344CB8AC3E}">
        <p14:creationId xmlns:p14="http://schemas.microsoft.com/office/powerpoint/2010/main" val="545141170"/>
      </p:ext>
    </p:extLst>
  </p:cSld>
  <p:clrMapOvr>
    <a:masterClrMapping/>
  </p:clrMapOvr>
  <p:extLst>
    <p:ext uri="{DCECCB84-F9BA-43D5-87BE-67443E8EF086}">
      <p15:sldGuideLst xmlns:p15="http://schemas.microsoft.com/office/powerpoint/2012/main">
        <p15:guide id="1" orient="horz" pos="618">
          <p15:clr>
            <a:srgbClr val="FBAE40"/>
          </p15:clr>
        </p15:guide>
        <p15:guide id="2" pos="395">
          <p15:clr>
            <a:srgbClr val="FBAE40"/>
          </p15:clr>
        </p15:guide>
        <p15:guide id="3" pos="7312">
          <p15:clr>
            <a:srgbClr val="FBAE40"/>
          </p15:clr>
        </p15:guide>
        <p15:guide id="4" orient="horz" pos="754">
          <p15:clr>
            <a:srgbClr val="FBAE40"/>
          </p15:clr>
        </p15:guide>
        <p15:guide id="5" orient="horz" pos="913">
          <p15:clr>
            <a:srgbClr val="FBAE40"/>
          </p15:clr>
        </p15:guide>
        <p15:guide id="6" pos="38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3734392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1313"/>
            <a:ext cx="6827624" cy="713288"/>
          </a:xfrm>
        </p:spPr>
        <p:txBody>
          <a:bodyPr anchor="ct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1" y="907750"/>
            <a:ext cx="7518215" cy="0"/>
          </a:xfrm>
          <a:prstGeom prst="line">
            <a:avLst/>
          </a:prstGeom>
          <a:noFill/>
          <a:ln w="19050">
            <a:solidFill>
              <a:srgbClr val="7474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a:xfrm>
            <a:off x="3955445" y="6471244"/>
            <a:ext cx="184731" cy="184538"/>
          </a:xfrm>
        </p:spPr>
        <p:txBody>
          <a:bodyPr wrap="none">
            <a:spAutoFit/>
          </a:bodyPr>
          <a:lstStyle>
            <a:lvl1pPr>
              <a:defRPr/>
            </a:lvl1p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fld id="{F1BC30E3-FFE5-4B91-AA19-87A149EBB9EE}" type="slidenum">
              <a:rPr smtClean="0"/>
              <a:pPr/>
              <a:t>‹#›</a:t>
            </a:fld>
            <a:endParaRPr dirty="0"/>
          </a:p>
        </p:txBody>
      </p:sp>
      <p:pic>
        <p:nvPicPr>
          <p:cNvPr id="3" name="Graphic 2">
            <a:extLst>
              <a:ext uri="{FF2B5EF4-FFF2-40B4-BE49-F238E27FC236}">
                <a16:creationId xmlns:a16="http://schemas.microsoft.com/office/drawing/2014/main" id="{8D8457A9-053F-4DEF-AC5B-9370759553F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98817" y="181816"/>
            <a:ext cx="1507023" cy="733078"/>
          </a:xfrm>
          <a:prstGeom prst="rect">
            <a:avLst/>
          </a:prstGeom>
        </p:spPr>
      </p:pic>
      <p:cxnSp>
        <p:nvCxnSpPr>
          <p:cNvPr id="8" name="Straight Connector 7">
            <a:extLst>
              <a:ext uri="{FF2B5EF4-FFF2-40B4-BE49-F238E27FC236}">
                <a16:creationId xmlns:a16="http://schemas.microsoft.com/office/drawing/2014/main" id="{304EB013-889D-4876-BE5B-5FE9B483FA3E}"/>
              </a:ext>
            </a:extLst>
          </p:cNvPr>
          <p:cNvCxnSpPr>
            <a:cxnSpLocks/>
          </p:cNvCxnSpPr>
          <p:nvPr userDrawn="1"/>
        </p:nvCxnSpPr>
        <p:spPr>
          <a:xfrm>
            <a:off x="1833204" y="6317964"/>
            <a:ext cx="6855025" cy="0"/>
          </a:xfrm>
          <a:prstGeom prst="line">
            <a:avLst/>
          </a:prstGeom>
          <a:ln w="12700">
            <a:solidFill>
              <a:srgbClr val="747480"/>
            </a:solidFill>
            <a:tailEnd type="non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9784CA6-7359-4777-BF50-21FDA2A007D6}"/>
              </a:ext>
            </a:extLst>
          </p:cNvPr>
          <p:cNvGrpSpPr/>
          <p:nvPr userDrawn="1"/>
        </p:nvGrpSpPr>
        <p:grpSpPr>
          <a:xfrm>
            <a:off x="442683" y="6291927"/>
            <a:ext cx="1353553" cy="57150"/>
            <a:chOff x="-1606447" y="6258876"/>
            <a:chExt cx="1805678" cy="57150"/>
          </a:xfrm>
        </p:grpSpPr>
        <p:sp>
          <p:nvSpPr>
            <p:cNvPr id="11" name="Rectangle 10">
              <a:extLst>
                <a:ext uri="{FF2B5EF4-FFF2-40B4-BE49-F238E27FC236}">
                  <a16:creationId xmlns:a16="http://schemas.microsoft.com/office/drawing/2014/main" id="{4907DCC4-AEA6-47EB-90E2-7F6DBF73A3D8}"/>
                </a:ext>
              </a:extLst>
            </p:cNvPr>
            <p:cNvSpPr/>
            <p:nvPr userDrawn="1"/>
          </p:nvSpPr>
          <p:spPr>
            <a:xfrm>
              <a:off x="-1132682" y="6258876"/>
              <a:ext cx="1331913" cy="57150"/>
            </a:xfrm>
            <a:prstGeom prst="rect">
              <a:avLst/>
            </a:prstGeom>
            <a:solidFill>
              <a:srgbClr val="2E2E3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sp>
          <p:nvSpPr>
            <p:cNvPr id="13" name="Rectangle 12">
              <a:extLst>
                <a:ext uri="{FF2B5EF4-FFF2-40B4-BE49-F238E27FC236}">
                  <a16:creationId xmlns:a16="http://schemas.microsoft.com/office/drawing/2014/main" id="{A2768A2E-5ECE-4868-B7A3-496FDDB601F7}"/>
                </a:ext>
              </a:extLst>
            </p:cNvPr>
            <p:cNvSpPr/>
            <p:nvPr userDrawn="1"/>
          </p:nvSpPr>
          <p:spPr>
            <a:xfrm>
              <a:off x="-1350603" y="6258876"/>
              <a:ext cx="144000" cy="571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sp>
          <p:nvSpPr>
            <p:cNvPr id="14" name="Rectangle 13">
              <a:extLst>
                <a:ext uri="{FF2B5EF4-FFF2-40B4-BE49-F238E27FC236}">
                  <a16:creationId xmlns:a16="http://schemas.microsoft.com/office/drawing/2014/main" id="{FC0A5162-71F8-4862-A9B5-11639F602E4F}"/>
                </a:ext>
              </a:extLst>
            </p:cNvPr>
            <p:cNvSpPr/>
            <p:nvPr userDrawn="1"/>
          </p:nvSpPr>
          <p:spPr>
            <a:xfrm>
              <a:off x="-1496525" y="6258876"/>
              <a:ext cx="72000" cy="571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sp>
          <p:nvSpPr>
            <p:cNvPr id="15" name="Rectangle 14">
              <a:extLst>
                <a:ext uri="{FF2B5EF4-FFF2-40B4-BE49-F238E27FC236}">
                  <a16:creationId xmlns:a16="http://schemas.microsoft.com/office/drawing/2014/main" id="{D836D6CA-5936-43B9-920F-35A758892114}"/>
                </a:ext>
              </a:extLst>
            </p:cNvPr>
            <p:cNvSpPr/>
            <p:nvPr userDrawn="1"/>
          </p:nvSpPr>
          <p:spPr>
            <a:xfrm>
              <a:off x="-1606447" y="6258876"/>
              <a:ext cx="36000" cy="5715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899" dirty="0">
                <a:solidFill>
                  <a:schemeClr val="tx1"/>
                </a:solidFill>
              </a:endParaRPr>
            </a:p>
          </p:txBody>
        </p:sp>
      </p:grpSp>
    </p:spTree>
    <p:extLst>
      <p:ext uri="{BB962C8B-B14F-4D97-AF65-F5344CB8AC3E}">
        <p14:creationId xmlns:p14="http://schemas.microsoft.com/office/powerpoint/2010/main" val="4055085850"/>
      </p:ext>
    </p:extLst>
  </p:cSld>
  <p:clrMapOvr>
    <a:masterClrMapping/>
  </p:clrMapOvr>
  <p:extLst>
    <p:ext uri="{DCECCB84-F9BA-43D5-87BE-67443E8EF086}">
      <p15:sldGuideLst xmlns:p15="http://schemas.microsoft.com/office/powerpoint/2012/main">
        <p15:guide id="1" orient="horz" pos="618">
          <p15:clr>
            <a:srgbClr val="FBAE40"/>
          </p15:clr>
        </p15:guide>
        <p15:guide id="2" pos="395">
          <p15:clr>
            <a:srgbClr val="FBAE40"/>
          </p15:clr>
        </p15:guide>
        <p15:guide id="3" pos="7312">
          <p15:clr>
            <a:srgbClr val="FBAE40"/>
          </p15:clr>
        </p15:guide>
        <p15:guide id="4" orient="horz" pos="754">
          <p15:clr>
            <a:srgbClr val="FBAE40"/>
          </p15:clr>
        </p15:guide>
        <p15:guide id="5" orient="horz" pos="913">
          <p15:clr>
            <a:srgbClr val="FBAE40"/>
          </p15:clr>
        </p15:guide>
        <p15:guide id="6" pos="384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7139793" cy="590400"/>
          </a:xfrm>
        </p:spPr>
        <p:txBody>
          <a:bodyPr anchor="ct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1"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0326159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40" y="1"/>
            <a:ext cx="2997862" cy="6156104"/>
          </a:xfrm>
        </p:spPr>
        <p:txBody>
          <a:bodyPr/>
          <a:lstStyle/>
          <a:p>
            <a:endParaRPr lang="en-IN" dirty="0"/>
          </a:p>
        </p:txBody>
      </p:sp>
      <p:sp>
        <p:nvSpPr>
          <p:cNvPr id="2" name="Title 1"/>
          <p:cNvSpPr>
            <a:spLocks noGrp="1"/>
          </p:cNvSpPr>
          <p:nvPr>
            <p:ph type="title"/>
          </p:nvPr>
        </p:nvSpPr>
        <p:spPr>
          <a:xfrm>
            <a:off x="457201" y="294200"/>
            <a:ext cx="558041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1" y="1137921"/>
            <a:ext cx="5471882" cy="873760"/>
          </a:xfrm>
        </p:spPr>
        <p:txBody>
          <a:bodyPr/>
          <a:lstStyle>
            <a:lvl1pPr marL="0" indent="0">
              <a:buNone/>
              <a:defRPr sz="1349">
                <a:solidFill>
                  <a:schemeClr val="bg1"/>
                </a:solidFill>
              </a:defRPr>
            </a:lvl1pPr>
            <a:lvl2pPr marL="267318" indent="0">
              <a:buNone/>
              <a:defRPr sz="1349">
                <a:solidFill>
                  <a:schemeClr val="bg1"/>
                </a:solidFill>
              </a:defRPr>
            </a:lvl2pPr>
            <a:lvl3pPr marL="534635" indent="0">
              <a:buNone/>
              <a:defRPr sz="1200">
                <a:solidFill>
                  <a:schemeClr val="bg1"/>
                </a:solidFill>
              </a:defRPr>
            </a:lvl3pPr>
            <a:lvl4pPr marL="801952" indent="0">
              <a:buNone/>
              <a:defRPr sz="1049">
                <a:solidFill>
                  <a:schemeClr val="bg1"/>
                </a:solidFill>
              </a:defRPr>
            </a:lvl4pPr>
            <a:lvl5pPr marL="1069269" indent="0">
              <a:buNone/>
              <a:defRPr sz="8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8" indent="0">
              <a:buNone/>
              <a:defRPr sz="1349">
                <a:solidFill>
                  <a:schemeClr val="bg1"/>
                </a:solidFill>
              </a:defRPr>
            </a:lvl2pPr>
            <a:lvl3pPr marL="534635" indent="0">
              <a:buNone/>
              <a:defRPr sz="1200">
                <a:solidFill>
                  <a:schemeClr val="bg1"/>
                </a:solidFill>
              </a:defRPr>
            </a:lvl3pPr>
            <a:lvl4pPr marL="801952" indent="0">
              <a:buNone/>
              <a:defRPr sz="1049">
                <a:solidFill>
                  <a:schemeClr val="bg1"/>
                </a:solidFill>
              </a:defRPr>
            </a:lvl4pPr>
            <a:lvl5pPr marL="1069269" indent="0">
              <a:buNone/>
              <a:defRPr sz="8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3" y="2311402"/>
            <a:ext cx="2683690" cy="1254759"/>
          </a:xfrm>
        </p:spPr>
        <p:txBody>
          <a:bodyPr numCol="1"/>
          <a:lstStyle>
            <a:lvl1pPr marL="0" indent="0">
              <a:buNone/>
              <a:defRPr sz="1049">
                <a:solidFill>
                  <a:schemeClr val="bg1"/>
                </a:solidFill>
              </a:defRPr>
            </a:lvl1pPr>
            <a:lvl2pPr marL="267318" indent="0">
              <a:buNone/>
              <a:defRPr sz="1349">
                <a:solidFill>
                  <a:schemeClr val="bg1"/>
                </a:solidFill>
              </a:defRPr>
            </a:lvl2pPr>
            <a:lvl3pPr marL="534635" indent="0">
              <a:buNone/>
              <a:defRPr sz="1200">
                <a:solidFill>
                  <a:schemeClr val="bg1"/>
                </a:solidFill>
              </a:defRPr>
            </a:lvl3pPr>
            <a:lvl4pPr marL="801952" indent="0">
              <a:buNone/>
              <a:defRPr sz="1049">
                <a:solidFill>
                  <a:schemeClr val="bg1"/>
                </a:solidFill>
              </a:defRPr>
            </a:lvl4pPr>
            <a:lvl5pPr marL="1069269" indent="0">
              <a:buNone/>
              <a:defRPr sz="8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3" y="4236721"/>
            <a:ext cx="2683690" cy="1944160"/>
          </a:xfrm>
        </p:spPr>
        <p:txBody>
          <a:bodyPr numCol="1"/>
          <a:lstStyle>
            <a:lvl1pPr marL="0" indent="0">
              <a:buNone/>
              <a:defRPr sz="1349">
                <a:solidFill>
                  <a:schemeClr val="bg1"/>
                </a:solidFill>
                <a:latin typeface="Georgia" panose="02040502050405020303" pitchFamily="18" charset="0"/>
              </a:defRPr>
            </a:lvl1pPr>
            <a:lvl2pPr marL="267318" indent="0">
              <a:buNone/>
              <a:defRPr sz="1349">
                <a:solidFill>
                  <a:schemeClr val="bg1"/>
                </a:solidFill>
              </a:defRPr>
            </a:lvl2pPr>
            <a:lvl3pPr marL="534635" indent="0">
              <a:buNone/>
              <a:defRPr sz="1200">
                <a:solidFill>
                  <a:schemeClr val="bg1"/>
                </a:solidFill>
              </a:defRPr>
            </a:lvl3pPr>
            <a:lvl4pPr marL="801952" indent="0">
              <a:buNone/>
              <a:defRPr sz="1049">
                <a:solidFill>
                  <a:schemeClr val="bg1"/>
                </a:solidFill>
              </a:defRPr>
            </a:lvl4pPr>
            <a:lvl5pPr marL="1069269" indent="0">
              <a:buNone/>
              <a:defRPr sz="8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1"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3785132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endParaRPr lang="en-IN" dirty="0"/>
          </a:p>
        </p:txBody>
      </p:sp>
      <p:sp>
        <p:nvSpPr>
          <p:cNvPr id="2" name="Title 1"/>
          <p:cNvSpPr>
            <a:spLocks noGrp="1"/>
          </p:cNvSpPr>
          <p:nvPr>
            <p:ph type="title"/>
          </p:nvPr>
        </p:nvSpPr>
        <p:spPr>
          <a:xfrm>
            <a:off x="2020419" y="294200"/>
            <a:ext cx="6665528"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8" indent="0">
              <a:buNone/>
              <a:defRPr sz="1349">
                <a:solidFill>
                  <a:schemeClr val="bg1"/>
                </a:solidFill>
              </a:defRPr>
            </a:lvl2pPr>
            <a:lvl3pPr marL="534635" indent="0">
              <a:buNone/>
              <a:defRPr sz="1200">
                <a:solidFill>
                  <a:schemeClr val="bg1"/>
                </a:solidFill>
              </a:defRPr>
            </a:lvl3pPr>
            <a:lvl4pPr marL="801952" indent="0">
              <a:buNone/>
              <a:defRPr sz="1049">
                <a:solidFill>
                  <a:schemeClr val="bg1"/>
                </a:solidFill>
              </a:defRPr>
            </a:lvl4pPr>
            <a:lvl5pPr marL="1069269" indent="0">
              <a:buNone/>
              <a:defRPr sz="8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8" indent="0">
              <a:buNone/>
              <a:defRPr sz="1349">
                <a:solidFill>
                  <a:schemeClr val="bg1"/>
                </a:solidFill>
              </a:defRPr>
            </a:lvl2pPr>
            <a:lvl3pPr marL="534635" indent="0">
              <a:buNone/>
              <a:defRPr sz="1200">
                <a:solidFill>
                  <a:schemeClr val="bg1"/>
                </a:solidFill>
              </a:defRPr>
            </a:lvl3pPr>
            <a:lvl4pPr marL="801952" indent="0">
              <a:buNone/>
              <a:defRPr sz="1049">
                <a:solidFill>
                  <a:schemeClr val="bg1"/>
                </a:solidFill>
              </a:defRPr>
            </a:lvl4pPr>
            <a:lvl5pPr marL="1069269" indent="0">
              <a:buNone/>
              <a:defRPr sz="8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0" y="1137922"/>
            <a:ext cx="2075369" cy="2796151"/>
          </a:xfrm>
        </p:spPr>
        <p:txBody>
          <a:bodyPr numCol="1"/>
          <a:lstStyle>
            <a:lvl1pPr marL="0" indent="0">
              <a:buNone/>
              <a:defRPr sz="1049">
                <a:solidFill>
                  <a:schemeClr val="bg1"/>
                </a:solidFill>
              </a:defRPr>
            </a:lvl1pPr>
            <a:lvl2pPr marL="267318" indent="0">
              <a:buNone/>
              <a:defRPr sz="1349">
                <a:solidFill>
                  <a:schemeClr val="bg1"/>
                </a:solidFill>
              </a:defRPr>
            </a:lvl2pPr>
            <a:lvl3pPr marL="534635" indent="0">
              <a:buNone/>
              <a:defRPr sz="1200">
                <a:solidFill>
                  <a:schemeClr val="bg1"/>
                </a:solidFill>
              </a:defRPr>
            </a:lvl3pPr>
            <a:lvl4pPr marL="801952" indent="0">
              <a:buNone/>
              <a:defRPr sz="1049">
                <a:solidFill>
                  <a:schemeClr val="bg1"/>
                </a:solidFill>
              </a:defRPr>
            </a:lvl4pPr>
            <a:lvl5pPr marL="1069269" indent="0">
              <a:buNone/>
              <a:defRPr sz="8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9"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6605893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200">
                <a:solidFill>
                  <a:schemeClr val="bg1"/>
                </a:solidFill>
              </a:defRPr>
            </a:lvl3pPr>
            <a:lvl4pPr marL="0" indent="0">
              <a:spcBef>
                <a:spcPts val="0"/>
              </a:spcBef>
              <a:buNone/>
              <a:defRPr sz="1049">
                <a:solidFill>
                  <a:schemeClr val="bg1"/>
                </a:solidFill>
              </a:defRPr>
            </a:lvl4pPr>
            <a:lvl5pPr marL="0" indent="0">
              <a:spcBef>
                <a:spcPts val="0"/>
              </a:spcBef>
              <a:buNone/>
              <a:defRPr sz="8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457201"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03062580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2" y="2851522"/>
            <a:ext cx="3334114" cy="1202318"/>
          </a:xfrm>
        </p:spPr>
        <p:txBody>
          <a:bodyPr vert="horz" lIns="0" tIns="0" rIns="0" bIns="0" rtlCol="0" anchor="ctr" anchorCtr="0">
            <a:noAutofit/>
          </a:bodyPr>
          <a:lstStyle>
            <a:lvl1pPr marL="0" indent="0">
              <a:buNone/>
              <a:defRPr kumimoji="0" lang="en-IN" sz="26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8" marR="0" lvl="0" indent="-267318" defTabSz="75550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079614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2" y="2851522"/>
            <a:ext cx="3334114" cy="1202318"/>
          </a:xfrm>
        </p:spPr>
        <p:txBody>
          <a:bodyPr vert="horz" lIns="0" tIns="0" rIns="0" bIns="0" rtlCol="0" anchor="ctr" anchorCtr="0">
            <a:noAutofit/>
          </a:bodyPr>
          <a:lstStyle>
            <a:lvl1pPr marL="0" indent="0">
              <a:buNone/>
              <a:defRPr kumimoji="0" lang="en-IN" sz="26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8" marR="0" lvl="0" indent="-267318" defTabSz="75550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725614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488927"/>
            <a:ext cx="175287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5"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384812" y="2526765"/>
            <a:ext cx="3966934" cy="1800000"/>
          </a:xfrm>
        </p:spPr>
        <p:txBody>
          <a:bodyPr lIns="90000" tIns="46800" rIns="90000" bIns="46800"/>
          <a:lstStyle>
            <a:lvl1pPr marL="0" indent="0">
              <a:buNone/>
              <a:defRPr lang="en-US" sz="2099" dirty="0" smtClean="0">
                <a:latin typeface="Georgia" panose="02040502050405020303" pitchFamily="18" charset="0"/>
              </a:defRPr>
            </a:lvl1pPr>
          </a:lstStyle>
          <a:p>
            <a:pPr marL="267318" lvl="0" indent="-267318">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2" y="4632765"/>
            <a:ext cx="3966934" cy="316838"/>
          </a:xfrm>
        </p:spPr>
        <p:txBody>
          <a:bodyPr lIns="90000" tIns="46800" rIns="90000" bIns="46800"/>
          <a:lstStyle>
            <a:lvl1pPr marL="0" indent="0" algn="l" defTabSz="685429" rtl="0" eaLnBrk="1" latinLnBrk="0" hangingPunct="1">
              <a:spcBef>
                <a:spcPts val="0"/>
              </a:spcBef>
              <a:spcAft>
                <a:spcPts val="450"/>
              </a:spcAft>
              <a:buClr>
                <a:schemeClr val="tx2"/>
              </a:buClr>
              <a:buSzPct val="70000"/>
              <a:buFont typeface="Arial" pitchFamily="34" charset="0"/>
              <a:buNone/>
              <a:defRPr lang="en-US" sz="1200" kern="1200" dirty="0" smtClean="0">
                <a:solidFill>
                  <a:srgbClr val="2E2E38"/>
                </a:solidFill>
                <a:latin typeface="+mn-lt"/>
                <a:ea typeface="+mn-ea"/>
                <a:cs typeface="+mn-cs"/>
              </a:defRPr>
            </a:lvl1pPr>
            <a:lvl2pPr marL="267318" indent="0">
              <a:buNone/>
              <a:defRPr lang="en-US" sz="1499" smtClean="0">
                <a:latin typeface="+mn-lt"/>
              </a:defRPr>
            </a:lvl2pPr>
            <a:lvl3pPr>
              <a:defRPr lang="en-US" sz="1349" smtClean="0">
                <a:latin typeface="+mn-lt"/>
              </a:defRPr>
            </a:lvl3pPr>
            <a:lvl4pPr>
              <a:defRPr lang="en-US" sz="1200" smtClean="0">
                <a:latin typeface="+mn-lt"/>
              </a:defRPr>
            </a:lvl4pPr>
            <a:lvl5pPr>
              <a:defRPr lang="en-IN" sz="12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2" y="4971442"/>
            <a:ext cx="3966934" cy="316838"/>
          </a:xfrm>
        </p:spPr>
        <p:txBody>
          <a:bodyPr lIns="90000" tIns="46800" rIns="90000" bIns="46800"/>
          <a:lstStyle>
            <a:lvl1pPr marL="0" indent="0" algn="l" defTabSz="685429" rtl="0" eaLnBrk="1" latinLnBrk="0" hangingPunct="1">
              <a:spcBef>
                <a:spcPts val="0"/>
              </a:spcBef>
              <a:spcAft>
                <a:spcPts val="450"/>
              </a:spcAft>
              <a:buClr>
                <a:schemeClr val="tx2"/>
              </a:buClr>
              <a:buSzPct val="70000"/>
              <a:buFont typeface="Arial" pitchFamily="34" charset="0"/>
              <a:buNone/>
              <a:defRPr lang="en-US" sz="1200" kern="1200" dirty="0" smtClean="0">
                <a:solidFill>
                  <a:srgbClr val="2E2E38"/>
                </a:solidFill>
                <a:latin typeface="+mn-lt"/>
                <a:ea typeface="+mn-ea"/>
                <a:cs typeface="+mn-cs"/>
              </a:defRPr>
            </a:lvl1pPr>
            <a:lvl2pPr marL="267318" indent="0">
              <a:buNone/>
              <a:defRPr lang="en-US" sz="1499" smtClean="0">
                <a:latin typeface="+mn-lt"/>
              </a:defRPr>
            </a:lvl2pPr>
            <a:lvl3pPr>
              <a:defRPr lang="en-US" sz="1349" smtClean="0">
                <a:latin typeface="+mn-lt"/>
              </a:defRPr>
            </a:lvl3pPr>
            <a:lvl4pPr>
              <a:defRPr lang="en-US" sz="1200" smtClean="0">
                <a:latin typeface="+mn-lt"/>
              </a:defRPr>
            </a:lvl4pPr>
            <a:lvl5pPr>
              <a:defRPr lang="en-IN" sz="12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6130037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2588533" y="2060235"/>
            <a:ext cx="3966934"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8" lvl="0" indent="-267318"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3" y="5506678"/>
            <a:ext cx="3966934" cy="316838"/>
          </a:xfrm>
        </p:spPr>
        <p:txBody>
          <a:bodyPr lIns="0" tIns="0" rIns="0" bIns="0">
            <a:noAutofit/>
          </a:bodyPr>
          <a:lstStyle>
            <a:lvl1pPr marL="0" indent="0" algn="ctr">
              <a:buNone/>
              <a:defRPr lang="en-US" sz="1200" dirty="0" smtClean="0">
                <a:solidFill>
                  <a:srgbClr val="2E2E38"/>
                </a:solidFill>
                <a:latin typeface="+mn-lt"/>
              </a:defRPr>
            </a:lvl1pPr>
          </a:lstStyle>
          <a:p>
            <a:pPr marL="267318" lvl="0" indent="-267318"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3" y="5818717"/>
            <a:ext cx="3966934" cy="316838"/>
          </a:xfrm>
        </p:spPr>
        <p:txBody>
          <a:bodyPr vert="horz" lIns="0" tIns="0" rIns="0" bIns="0" rtlCol="0" anchor="t" anchorCtr="0">
            <a:noAutofit/>
          </a:bodyPr>
          <a:lstStyle>
            <a:lvl1pPr marL="0" indent="0" algn="ctr">
              <a:buNone/>
              <a:defRPr lang="en-US" sz="1200" dirty="0" smtClean="0">
                <a:solidFill>
                  <a:srgbClr val="2E2E38"/>
                </a:solidFill>
                <a:latin typeface="+mn-lt"/>
              </a:defRPr>
            </a:lvl1pPr>
          </a:lstStyle>
          <a:p>
            <a:pPr marL="267318" lvl="0" indent="-267318"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1" y="979788"/>
            <a:ext cx="175287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5"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410956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2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433790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a:extLst>
              <a:ext uri="{FF2B5EF4-FFF2-40B4-BE49-F238E27FC236}">
                <a16:creationId xmlns:a16="http://schemas.microsoft.com/office/drawing/2014/main" id="{B26A883D-CB1B-44DF-B864-E08C3B09A708}"/>
              </a:ext>
            </a:extLst>
          </p:cNvPr>
          <p:cNvSpPr>
            <a:spLocks noGrp="1"/>
          </p:cNvSpPr>
          <p:nvPr>
            <p:ph type="dt" sz="half" idx="10"/>
          </p:nvPr>
        </p:nvSpPr>
        <p:spPr/>
        <p:txBody>
          <a:bodyPr/>
          <a:lstStyle/>
          <a:p>
            <a:fld id="{9009D85F-FCA3-430D-9DE7-15726AAD19A7}" type="datetime3">
              <a:rPr lang="en-US" smtClean="0"/>
              <a:t>23 March 2023</a:t>
            </a:fld>
            <a:endParaRPr lang="en-IN" dirty="0"/>
          </a:p>
        </p:txBody>
      </p:sp>
      <p:sp>
        <p:nvSpPr>
          <p:cNvPr id="10" name="Footer Placeholder 9">
            <a:extLst>
              <a:ext uri="{FF2B5EF4-FFF2-40B4-BE49-F238E27FC236}">
                <a16:creationId xmlns:a16="http://schemas.microsoft.com/office/drawing/2014/main" id="{2D518928-6D8C-4DEF-879C-4C4BB7FFA2F3}"/>
              </a:ext>
            </a:extLst>
          </p:cNvPr>
          <p:cNvSpPr>
            <a:spLocks noGrp="1"/>
          </p:cNvSpPr>
          <p:nvPr>
            <p:ph type="ftr" sz="quarter" idx="11"/>
          </p:nvPr>
        </p:nvSpPr>
        <p:spPr/>
        <p:txBody>
          <a:bodyPr/>
          <a:lstStyle/>
          <a:p>
            <a:r>
              <a:rPr lang="en-IN"/>
              <a:t>Presentation title</a:t>
            </a:r>
            <a:endParaRPr lang="en-IN" dirty="0"/>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186770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2" y="3813288"/>
            <a:ext cx="2315750" cy="180000"/>
          </a:xfrm>
        </p:spPr>
        <p:txBody>
          <a:bodyPr/>
          <a:lstStyle>
            <a:lvl1pPr marL="0" indent="0">
              <a:buNone/>
              <a:defRPr sz="8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2" y="4055931"/>
            <a:ext cx="2315750" cy="180000"/>
          </a:xfrm>
        </p:spPr>
        <p:txBody>
          <a:bodyPr/>
          <a:lstStyle>
            <a:lvl1pPr marL="0" indent="0">
              <a:buNone/>
              <a:defRPr sz="8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578084"/>
            <a:ext cx="583915"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2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1"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784301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1859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8">
              <a:defRPr>
                <a:solidFill>
                  <a:schemeClr val="bg1"/>
                </a:solidFill>
              </a:defRPr>
            </a:lvl2pPr>
            <a:lvl3pPr marL="534635">
              <a:defRPr>
                <a:solidFill>
                  <a:schemeClr val="bg1"/>
                </a:solidFill>
              </a:defRPr>
            </a:lvl3pPr>
            <a:lvl4pPr marL="801952">
              <a:defRPr>
                <a:solidFill>
                  <a:schemeClr val="bg1"/>
                </a:solidFill>
              </a:defRPr>
            </a:lvl4pPr>
            <a:lvl5pPr marL="1069269">
              <a:defRPr sz="899">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457201"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2305759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1"/>
            <a:ext cx="82296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457201"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56824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1"/>
            <a:ext cx="82296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1" y="1137919"/>
            <a:ext cx="4038601" cy="4834800"/>
          </a:xfrm>
        </p:spPr>
        <p:txBody>
          <a:bodyPr/>
          <a:lstStyle>
            <a:lvl1pPr>
              <a:defRPr sz="1499">
                <a:solidFill>
                  <a:schemeClr val="bg1"/>
                </a:solidFill>
              </a:defRPr>
            </a:lvl1pPr>
            <a:lvl2pPr>
              <a:defRPr sz="1349">
                <a:solidFill>
                  <a:schemeClr val="bg1"/>
                </a:solidFill>
              </a:defRPr>
            </a:lvl2pPr>
            <a:lvl3pPr>
              <a:defRPr sz="1200">
                <a:solidFill>
                  <a:schemeClr val="bg1"/>
                </a:solidFill>
              </a:defRPr>
            </a:lvl3pPr>
            <a:lvl4pPr>
              <a:defRPr sz="1049">
                <a:solidFill>
                  <a:schemeClr val="bg1"/>
                </a:solidFill>
              </a:defRPr>
            </a:lvl4pPr>
            <a:lvl5pPr>
              <a:defRPr sz="899">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137919"/>
            <a:ext cx="4038601" cy="4834800"/>
          </a:xfrm>
        </p:spPr>
        <p:txBody>
          <a:bodyPr/>
          <a:lstStyle>
            <a:lvl1pPr>
              <a:defRPr sz="1499">
                <a:solidFill>
                  <a:schemeClr val="bg1"/>
                </a:solidFill>
              </a:defRPr>
            </a:lvl1pPr>
            <a:lvl2pPr>
              <a:defRPr sz="1349">
                <a:solidFill>
                  <a:schemeClr val="bg1"/>
                </a:solidFill>
              </a:defRPr>
            </a:lvl2pPr>
            <a:lvl3pPr>
              <a:defRPr sz="1200">
                <a:solidFill>
                  <a:schemeClr val="bg1"/>
                </a:solidFill>
              </a:defRPr>
            </a:lvl3pPr>
            <a:lvl4pPr>
              <a:defRPr sz="1049">
                <a:solidFill>
                  <a:schemeClr val="bg1"/>
                </a:solidFill>
              </a:defRPr>
            </a:lvl4pPr>
            <a:lvl5pPr>
              <a:defRPr sz="899">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457201"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045251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200">
                <a:solidFill>
                  <a:schemeClr val="bg1"/>
                </a:solidFill>
              </a:defRPr>
            </a:lvl3pPr>
            <a:lvl4pPr>
              <a:defRPr sz="1049">
                <a:solidFill>
                  <a:schemeClr val="bg1"/>
                </a:solidFill>
              </a:defRPr>
            </a:lvl4pPr>
            <a:lvl5pPr>
              <a:defRPr sz="899">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200">
                <a:solidFill>
                  <a:schemeClr val="bg1"/>
                </a:solidFill>
              </a:defRPr>
            </a:lvl3pPr>
            <a:lvl4pPr>
              <a:defRPr sz="1049">
                <a:solidFill>
                  <a:schemeClr val="bg1"/>
                </a:solidFill>
              </a:defRPr>
            </a:lvl4pPr>
            <a:lvl5pPr>
              <a:defRPr sz="899">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457201" y="294201"/>
            <a:ext cx="82296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1"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622944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939978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3287059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04306465"/>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109933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Date Placeholder 7">
            <a:extLst>
              <a:ext uri="{FF2B5EF4-FFF2-40B4-BE49-F238E27FC236}">
                <a16:creationId xmlns:a16="http://schemas.microsoft.com/office/drawing/2014/main" id="{A7E05A20-B63F-4056-AEB2-E204776449C9}"/>
              </a:ext>
            </a:extLst>
          </p:cNvPr>
          <p:cNvSpPr>
            <a:spLocks noGrp="1"/>
          </p:cNvSpPr>
          <p:nvPr>
            <p:ph type="dt" sz="half" idx="10"/>
          </p:nvPr>
        </p:nvSpPr>
        <p:spPr/>
        <p:txBody>
          <a:bodyPr/>
          <a:lstStyle/>
          <a:p>
            <a:fld id="{E40DEA52-5ACD-455D-A5D0-FA719880D0C9}" type="datetime3">
              <a:rPr lang="en-US" smtClean="0"/>
              <a:t>23 March 2023</a:t>
            </a:fld>
            <a:endParaRPr lang="en-IN" dirty="0"/>
          </a:p>
        </p:txBody>
      </p:sp>
      <p:sp>
        <p:nvSpPr>
          <p:cNvPr id="9" name="Footer Placeholder 8">
            <a:extLst>
              <a:ext uri="{FF2B5EF4-FFF2-40B4-BE49-F238E27FC236}">
                <a16:creationId xmlns:a16="http://schemas.microsoft.com/office/drawing/2014/main" id="{9649782F-FB67-472E-B457-A8D4FC322866}"/>
              </a:ext>
            </a:extLst>
          </p:cNvPr>
          <p:cNvSpPr>
            <a:spLocks noGrp="1"/>
          </p:cNvSpPr>
          <p:nvPr>
            <p:ph type="ftr" sz="quarter" idx="11"/>
          </p:nvPr>
        </p:nvSpPr>
        <p:spPr/>
        <p:txBody>
          <a:bodyPr/>
          <a:lstStyle/>
          <a:p>
            <a:r>
              <a:rPr lang="en-IN"/>
              <a:t>Presentation title</a:t>
            </a:r>
            <a:endParaRPr lang="en-IN" dirty="0"/>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593284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7623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152162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3" y="719139"/>
            <a:ext cx="3506400" cy="5210062"/>
          </a:xfrm>
        </p:spPr>
        <p:txBody>
          <a:bodyPr/>
          <a:lstStyle>
            <a:lvl1pPr marL="0" indent="0" algn="l" defTabSz="746119" rtl="0" fontAlgn="base">
              <a:lnSpc>
                <a:spcPct val="100000"/>
              </a:lnSpc>
              <a:spcBef>
                <a:spcPct val="70000"/>
              </a:spcBef>
              <a:spcAft>
                <a:spcPct val="0"/>
              </a:spcAft>
              <a:buSzPct val="100000"/>
              <a:buNone/>
              <a:defRPr lang="en-US" sz="899" kern="1200" noProof="0" dirty="0" smtClean="0">
                <a:solidFill>
                  <a:schemeClr val="bg1"/>
                </a:solidFill>
                <a:latin typeface="EYInterstate Light" panose="02000506000000020004" pitchFamily="2" charset="0"/>
                <a:ea typeface="+mn-ea"/>
                <a:cs typeface="Arial" pitchFamily="34" charset="0"/>
              </a:defRPr>
            </a:lvl1pPr>
            <a:lvl2pPr marL="0" indent="0" algn="l" defTabSz="746119"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8" indent="-132088" algn="l" defTabSz="746119"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19" rtl="0" fontAlgn="base">
              <a:lnSpc>
                <a:spcPct val="100000"/>
              </a:lnSpc>
              <a:spcBef>
                <a:spcPct val="0"/>
              </a:spcBef>
              <a:spcAft>
                <a:spcPct val="0"/>
              </a:spcAft>
              <a:buSzPct val="100000"/>
              <a:buNone/>
              <a:defRPr lang="en-US" sz="599" kern="1200" noProof="0" dirty="0" smtClean="0">
                <a:solidFill>
                  <a:schemeClr val="bg1"/>
                </a:solidFill>
                <a:latin typeface="EYInterstate Light" panose="02000506000000020004" pitchFamily="2" charset="0"/>
                <a:ea typeface="+mn-ea"/>
                <a:cs typeface="Arial" pitchFamily="34" charset="0"/>
              </a:defRPr>
            </a:lvl4pPr>
            <a:lvl5pPr marL="141608" indent="-141608" algn="l" defTabSz="746119" rtl="0" fontAlgn="base">
              <a:lnSpc>
                <a:spcPct val="100000"/>
              </a:lnSpc>
              <a:spcBef>
                <a:spcPct val="0"/>
              </a:spcBef>
              <a:spcAft>
                <a:spcPct val="0"/>
              </a:spcAft>
              <a:buClr>
                <a:schemeClr val="tx2"/>
              </a:buClr>
              <a:buSzPct val="70000"/>
              <a:buFont typeface="Arial" pitchFamily="34" charset="0"/>
              <a:buChar char="►"/>
              <a:defRPr lang="en-US" sz="599"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4196593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270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0AD8D47-C5CC-46B5-80A6-DC3E17F40E3D}"/>
              </a:ext>
            </a:extLst>
          </p:cNvPr>
          <p:cNvSpPr>
            <a:spLocks noGrp="1"/>
          </p:cNvSpPr>
          <p:nvPr>
            <p:ph type="dt" sz="half" idx="10"/>
          </p:nvPr>
        </p:nvSpPr>
        <p:spPr/>
        <p:txBody>
          <a:bodyPr/>
          <a:lstStyle/>
          <a:p>
            <a:fld id="{A513D75D-FE2A-4AE4-84E8-26A2D7A851BF}" type="datetime3">
              <a:rPr lang="en-US" smtClean="0"/>
              <a:t>23 March 2023</a:t>
            </a:fld>
            <a:endParaRPr lang="en-IN" dirty="0"/>
          </a:p>
        </p:txBody>
      </p:sp>
      <p:sp>
        <p:nvSpPr>
          <p:cNvPr id="6" name="Footer Placeholder 5">
            <a:extLst>
              <a:ext uri="{FF2B5EF4-FFF2-40B4-BE49-F238E27FC236}">
                <a16:creationId xmlns:a16="http://schemas.microsoft.com/office/drawing/2014/main" id="{24B2D722-DDE7-4179-BC15-25906CAE0302}"/>
              </a:ext>
            </a:extLst>
          </p:cNvPr>
          <p:cNvSpPr>
            <a:spLocks noGrp="1"/>
          </p:cNvSpPr>
          <p:nvPr>
            <p:ph type="ftr" sz="quarter" idx="11"/>
          </p:nvPr>
        </p:nvSpPr>
        <p:spPr/>
        <p:txBody>
          <a:bodyPr/>
          <a:lstStyle/>
          <a:p>
            <a:r>
              <a:rPr lang="en-IN"/>
              <a:t>Presentation title</a:t>
            </a:r>
            <a:endParaRPr lang="en-IN" dirty="0"/>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85967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dirty="0"/>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US" dirty="0"/>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09CF6F0C-8419-4816-9E6B-8941D50C588C}"/>
              </a:ext>
            </a:extLst>
          </p:cNvPr>
          <p:cNvSpPr>
            <a:spLocks noGrp="1"/>
          </p:cNvSpPr>
          <p:nvPr>
            <p:ph type="dt" sz="half" idx="14"/>
          </p:nvPr>
        </p:nvSpPr>
        <p:spPr/>
        <p:txBody>
          <a:bodyPr/>
          <a:lstStyle/>
          <a:p>
            <a:fld id="{732F33D8-1A24-4E39-86C5-F6B07A9A5EB7}" type="datetime3">
              <a:rPr lang="en-US" smtClean="0"/>
              <a:t>23 March 2023</a:t>
            </a:fld>
            <a:endParaRPr lang="en-IN" dirty="0"/>
          </a:p>
        </p:txBody>
      </p:sp>
      <p:sp>
        <p:nvSpPr>
          <p:cNvPr id="6" name="Footer Placeholder 5">
            <a:extLst>
              <a:ext uri="{FF2B5EF4-FFF2-40B4-BE49-F238E27FC236}">
                <a16:creationId xmlns:a16="http://schemas.microsoft.com/office/drawing/2014/main" id="{2637EFC1-5CA0-4BFB-8363-27F8F3D2336E}"/>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63814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6BC03F2-86ED-4320-AF87-B5849F72C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6857999"/>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grpSp>
        <p:nvGrpSpPr>
          <p:cNvPr id="13" name="Group 4">
            <a:extLst>
              <a:ext uri="{FF2B5EF4-FFF2-40B4-BE49-F238E27FC236}">
                <a16:creationId xmlns:a16="http://schemas.microsoft.com/office/drawing/2014/main" id="{157238D2-89BD-46AA-B7C5-266BA144C704}"/>
              </a:ext>
            </a:extLst>
          </p:cNvPr>
          <p:cNvGrpSpPr>
            <a:grpSpLocks noChangeAspect="1"/>
          </p:cNvGrpSpPr>
          <p:nvPr userDrawn="1"/>
        </p:nvGrpSpPr>
        <p:grpSpPr bwMode="auto">
          <a:xfrm>
            <a:off x="7710488" y="5340350"/>
            <a:ext cx="987425" cy="1157288"/>
            <a:chOff x="4857" y="3364"/>
            <a:chExt cx="622" cy="729"/>
          </a:xfrm>
        </p:grpSpPr>
        <p:sp>
          <p:nvSpPr>
            <p:cNvPr id="14" name="AutoShape 3">
              <a:extLst>
                <a:ext uri="{FF2B5EF4-FFF2-40B4-BE49-F238E27FC236}">
                  <a16:creationId xmlns:a16="http://schemas.microsoft.com/office/drawing/2014/main" id="{B5EFDAC3-6A1D-4CCD-A93C-668E2F2A954E}"/>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5">
              <a:extLst>
                <a:ext uri="{FF2B5EF4-FFF2-40B4-BE49-F238E27FC236}">
                  <a16:creationId xmlns:a16="http://schemas.microsoft.com/office/drawing/2014/main" id="{DB1C4C82-6D00-4815-8B40-7CBA2DBC3A6D}"/>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37FBC610-41EA-4528-B204-0658978F1164}"/>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449892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E8263-DCF1-4C67-90D8-C34A99A7A0B6}"/>
              </a:ext>
            </a:extLst>
          </p:cNvPr>
          <p:cNvSpPr>
            <a:spLocks noGrp="1"/>
          </p:cNvSpPr>
          <p:nvPr>
            <p:ph type="dt" sz="half" idx="10"/>
          </p:nvPr>
        </p:nvSpPr>
        <p:spPr/>
        <p:txBody>
          <a:bodyPr/>
          <a:lstStyle/>
          <a:p>
            <a:fld id="{8A8D4BB7-1E72-4EB8-993C-631EDB973C7A}" type="datetime3">
              <a:rPr lang="en-US" smtClean="0"/>
              <a:t>23 March 2023</a:t>
            </a:fld>
            <a:endParaRPr lang="en-IN" dirty="0"/>
          </a:p>
        </p:txBody>
      </p:sp>
      <p:sp>
        <p:nvSpPr>
          <p:cNvPr id="3" name="Footer Placeholder 2">
            <a:extLst>
              <a:ext uri="{FF2B5EF4-FFF2-40B4-BE49-F238E27FC236}">
                <a16:creationId xmlns:a16="http://schemas.microsoft.com/office/drawing/2014/main" id="{CEE39A50-9EF9-4531-9496-997ED3A26DD2}"/>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28822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A287C-1B1C-48E4-A41F-63B310387C51}"/>
              </a:ext>
            </a:extLst>
          </p:cNvPr>
          <p:cNvSpPr>
            <a:spLocks noGrp="1"/>
          </p:cNvSpPr>
          <p:nvPr>
            <p:ph type="dt" sz="half" idx="10"/>
          </p:nvPr>
        </p:nvSpPr>
        <p:spPr/>
        <p:txBody>
          <a:bodyPr/>
          <a:lstStyle/>
          <a:p>
            <a:fld id="{1A9675EF-0993-4A75-8666-036CDF261987}" type="datetime3">
              <a:rPr lang="en-US" smtClean="0"/>
              <a:t>23 March 2023</a:t>
            </a:fld>
            <a:endParaRPr lang="en-IN" dirty="0"/>
          </a:p>
        </p:txBody>
      </p:sp>
      <p:sp>
        <p:nvSpPr>
          <p:cNvPr id="3" name="Footer Placeholder 2">
            <a:extLst>
              <a:ext uri="{FF2B5EF4-FFF2-40B4-BE49-F238E27FC236}">
                <a16:creationId xmlns:a16="http://schemas.microsoft.com/office/drawing/2014/main" id="{DFA876A3-22CA-4258-8697-755EB013E67A}"/>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800399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94857-4245-4B70-83AF-69EE8341292D}"/>
              </a:ext>
            </a:extLst>
          </p:cNvPr>
          <p:cNvSpPr>
            <a:spLocks noGrp="1"/>
          </p:cNvSpPr>
          <p:nvPr>
            <p:ph type="dt" sz="half" idx="10"/>
          </p:nvPr>
        </p:nvSpPr>
        <p:spPr/>
        <p:txBody>
          <a:bodyPr/>
          <a:lstStyle/>
          <a:p>
            <a:fld id="{19A29DBD-335A-435A-8745-2F341A9AAC4E}" type="datetime3">
              <a:rPr lang="en-US" smtClean="0"/>
              <a:t>23 March 2023</a:t>
            </a:fld>
            <a:endParaRPr lang="en-IN" dirty="0"/>
          </a:p>
        </p:txBody>
      </p:sp>
      <p:sp>
        <p:nvSpPr>
          <p:cNvPr id="3" name="Footer Placeholder 2">
            <a:extLst>
              <a:ext uri="{FF2B5EF4-FFF2-40B4-BE49-F238E27FC236}">
                <a16:creationId xmlns:a16="http://schemas.microsoft.com/office/drawing/2014/main" id="{5716D39F-AAFD-4EAB-BBF7-D94D820E8FB1}"/>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3035945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A18EF-1F4C-4097-BF3F-A4B7A6050234}"/>
              </a:ext>
            </a:extLst>
          </p:cNvPr>
          <p:cNvSpPr>
            <a:spLocks noGrp="1"/>
          </p:cNvSpPr>
          <p:nvPr>
            <p:ph type="dt" sz="half" idx="10"/>
          </p:nvPr>
        </p:nvSpPr>
        <p:spPr/>
        <p:txBody>
          <a:bodyPr/>
          <a:lstStyle/>
          <a:p>
            <a:fld id="{8ADAA37B-3DF7-44DE-ABDD-431420C263D8}" type="datetime3">
              <a:rPr lang="en-US" smtClean="0"/>
              <a:t>23 March 2023</a:t>
            </a:fld>
            <a:endParaRPr lang="en-IN" dirty="0"/>
          </a:p>
        </p:txBody>
      </p:sp>
      <p:sp>
        <p:nvSpPr>
          <p:cNvPr id="3" name="Footer Placeholder 2">
            <a:extLst>
              <a:ext uri="{FF2B5EF4-FFF2-40B4-BE49-F238E27FC236}">
                <a16:creationId xmlns:a16="http://schemas.microsoft.com/office/drawing/2014/main" id="{A0196BC2-80B0-49AE-A845-81937D49D103}"/>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7922818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0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BECDA38-9A54-405F-83FD-C2C8A8B87B30}"/>
              </a:ext>
            </a:extLst>
          </p:cNvPr>
          <p:cNvSpPr>
            <a:spLocks noGrp="1"/>
          </p:cNvSpPr>
          <p:nvPr>
            <p:ph type="dt" sz="half" idx="11"/>
          </p:nvPr>
        </p:nvSpPr>
        <p:spPr/>
        <p:txBody>
          <a:bodyPr/>
          <a:lstStyle/>
          <a:p>
            <a:fld id="{9B05771F-985B-43A3-B810-16E3E1851D68}" type="datetime3">
              <a:rPr lang="en-US" smtClean="0"/>
              <a:t>23 March 2023</a:t>
            </a:fld>
            <a:endParaRPr lang="en-IN" dirty="0"/>
          </a:p>
        </p:txBody>
      </p:sp>
      <p:sp>
        <p:nvSpPr>
          <p:cNvPr id="4" name="Footer Placeholder 3">
            <a:extLst>
              <a:ext uri="{FF2B5EF4-FFF2-40B4-BE49-F238E27FC236}">
                <a16:creationId xmlns:a16="http://schemas.microsoft.com/office/drawing/2014/main" id="{7A94A337-C481-46B0-A487-BEEC61FC34F2}"/>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05774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363518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7046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82078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750119" y="1677507"/>
            <a:ext cx="406494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06494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spTree>
    <p:extLst>
      <p:ext uri="{BB962C8B-B14F-4D97-AF65-F5344CB8AC3E}">
        <p14:creationId xmlns:p14="http://schemas.microsoft.com/office/powerpoint/2010/main" val="2009622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402" b="5936"/>
          <a:stretch/>
        </p:blipFill>
        <p:spPr>
          <a:xfrm>
            <a:off x="0" y="-1"/>
            <a:ext cx="9144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457200"/>
            <a:ext cx="4654295"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886968" y="1799130"/>
            <a:ext cx="359359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886968" y="2769576"/>
            <a:ext cx="359359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231211131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750119" y="1677507"/>
            <a:ext cx="4937760"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93776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333184" y="5691442"/>
            <a:ext cx="5669280"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461984" y="5587582"/>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333184" y="6001571"/>
            <a:ext cx="3089275" cy="180000"/>
          </a:xfrm>
        </p:spPr>
        <p:txBody>
          <a:bodyPr/>
          <a:lstStyle>
            <a:lvl1pPr marL="0" indent="0">
              <a:buNone/>
              <a:defRPr sz="1200">
                <a:solidFill>
                  <a:schemeClr val="bg1"/>
                </a:solidFill>
                <a:latin typeface="EYInterstate Light" panose="02000506000000020004" pitchFamily="2" charset="0"/>
              </a:defRPr>
            </a:lvl1pPr>
          </a:lstStyle>
          <a:p>
            <a:pPr lvl="0"/>
            <a:r>
              <a:rPr lang="en-US" dirty="0"/>
              <a:t>Name Surname</a:t>
            </a:r>
            <a:endParaRPr lang="en-GB" dirty="0"/>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333184" y="6199189"/>
            <a:ext cx="3089275" cy="180000"/>
          </a:xfrm>
        </p:spPr>
        <p:txBody>
          <a:bodyPr/>
          <a:lstStyle>
            <a:lvl1pPr marL="0" indent="0">
              <a:buNone/>
              <a:defRPr sz="1200">
                <a:solidFill>
                  <a:srgbClr val="FFD200"/>
                </a:solidFill>
                <a:latin typeface="EYInterstate Light" panose="02000506000000020004" pitchFamily="2" charset="0"/>
              </a:defRPr>
            </a:lvl1pPr>
          </a:lstStyle>
          <a:p>
            <a:pPr lvl="0"/>
            <a:r>
              <a:rPr lang="en-US" dirty="0"/>
              <a:t>Job Title</a:t>
            </a:r>
            <a:endParaRPr lang="en-GB" dirty="0"/>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461983" y="5897024"/>
            <a:ext cx="5760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endParaRPr lang="en-GB" dirty="0"/>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Tree>
    <p:extLst>
      <p:ext uri="{BB962C8B-B14F-4D97-AF65-F5344CB8AC3E}">
        <p14:creationId xmlns:p14="http://schemas.microsoft.com/office/powerpoint/2010/main" val="16551798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442718"/>
            <a:ext cx="3716193"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990497"/>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233140"/>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882880"/>
            <a:ext cx="583915" cy="585216"/>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442718"/>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939806"/>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3" name="Date Placeholder 2">
            <a:extLst>
              <a:ext uri="{FF2B5EF4-FFF2-40B4-BE49-F238E27FC236}">
                <a16:creationId xmlns:a16="http://schemas.microsoft.com/office/drawing/2014/main" id="{0A0865A7-88A1-4179-82B7-13BDA35F141B}"/>
              </a:ext>
            </a:extLst>
          </p:cNvPr>
          <p:cNvSpPr>
            <a:spLocks noGrp="1"/>
          </p:cNvSpPr>
          <p:nvPr>
            <p:ph type="dt" sz="half" idx="19"/>
          </p:nvPr>
        </p:nvSpPr>
        <p:spPr/>
        <p:txBody>
          <a:bodyPr/>
          <a:lstStyle/>
          <a:p>
            <a:fld id="{EBEDFAA0-E69B-4776-9581-7FC7C8BA877E}" type="datetime3">
              <a:rPr lang="en-US" smtClean="0"/>
              <a:t>23 March 2023</a:t>
            </a:fld>
            <a:endParaRPr lang="en-IN" dirty="0"/>
          </a:p>
        </p:txBody>
      </p:sp>
      <p:sp>
        <p:nvSpPr>
          <p:cNvPr id="4" name="Footer Placeholder 3">
            <a:extLst>
              <a:ext uri="{FF2B5EF4-FFF2-40B4-BE49-F238E27FC236}">
                <a16:creationId xmlns:a16="http://schemas.microsoft.com/office/drawing/2014/main" id="{D17C51E9-620F-4C67-9485-FC4B1DECDB10}"/>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271579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20064" y="2504281"/>
            <a:ext cx="3334113"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02B00D41-84A6-4D84-AAAE-0067EC8AF9C6}"/>
              </a:ext>
            </a:extLst>
          </p:cNvPr>
          <p:cNvSpPr>
            <a:spLocks noGrp="1"/>
          </p:cNvSpPr>
          <p:nvPr>
            <p:ph type="dt" sz="half" idx="11"/>
          </p:nvPr>
        </p:nvSpPr>
        <p:spPr/>
        <p:txBody>
          <a:bodyPr/>
          <a:lstStyle/>
          <a:p>
            <a:fld id="{F817ECCF-CBA0-4C4D-974E-7BD0CFAD7C3E}" type="datetime3">
              <a:rPr lang="en-US" smtClean="0"/>
              <a:t>23 March 2023</a:t>
            </a:fld>
            <a:endParaRPr lang="en-IN" dirty="0"/>
          </a:p>
        </p:txBody>
      </p:sp>
      <p:sp>
        <p:nvSpPr>
          <p:cNvPr id="3" name="Footer Placeholder 2">
            <a:extLst>
              <a:ext uri="{FF2B5EF4-FFF2-40B4-BE49-F238E27FC236}">
                <a16:creationId xmlns:a16="http://schemas.microsoft.com/office/drawing/2014/main" id="{F177F6EB-21D5-4EE8-8A81-25BDB5A28BA2}"/>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0AA7FF3F-46CF-4130-9246-1A95F22F2C19}"/>
              </a:ext>
            </a:extLst>
          </p:cNvPr>
          <p:cNvSpPr>
            <a:spLocks noGrp="1"/>
          </p:cNvSpPr>
          <p:nvPr>
            <p:ph type="sldNum" sz="quarter" idx="13"/>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31638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7F21B66-EF35-42E2-98F6-2B445D25885A}"/>
              </a:ext>
            </a:extLst>
          </p:cNvPr>
          <p:cNvSpPr>
            <a:spLocks noGrp="1"/>
          </p:cNvSpPr>
          <p:nvPr>
            <p:ph type="dt" sz="half" idx="10"/>
          </p:nvPr>
        </p:nvSpPr>
        <p:spPr/>
        <p:txBody>
          <a:bodyPr/>
          <a:lstStyle/>
          <a:p>
            <a:fld id="{BE1CA10A-9A77-4291-B038-2BACB6C85108}" type="datetime3">
              <a:rPr lang="en-US" smtClean="0"/>
              <a:t>23 March 2023</a:t>
            </a:fld>
            <a:endParaRPr lang="en-IN" dirty="0"/>
          </a:p>
        </p:txBody>
      </p:sp>
      <p:sp>
        <p:nvSpPr>
          <p:cNvPr id="4" name="Footer Placeholder 3">
            <a:extLst>
              <a:ext uri="{FF2B5EF4-FFF2-40B4-BE49-F238E27FC236}">
                <a16:creationId xmlns:a16="http://schemas.microsoft.com/office/drawing/2014/main" id="{C766EEFB-0946-4328-B1EF-7567E57C068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92672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5" name="Freeform 5">
            <a:extLst>
              <a:ext uri="{FF2B5EF4-FFF2-40B4-BE49-F238E27FC236}">
                <a16:creationId xmlns:a16="http://schemas.microsoft.com/office/drawing/2014/main" id="{0F898568-1B78-454B-9FE7-9E37EEF85A89}"/>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Title 1">
            <a:extLst>
              <a:ext uri="{FF2B5EF4-FFF2-40B4-BE49-F238E27FC236}">
                <a16:creationId xmlns:a16="http://schemas.microsoft.com/office/drawing/2014/main" id="{C105A121-2DA3-4610-BC32-EBB7F8ABAFDE}"/>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61BB2EE4-E5D4-4DD9-97C5-CF16A0A23277}"/>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3" name="Group 4">
            <a:extLst>
              <a:ext uri="{FF2B5EF4-FFF2-40B4-BE49-F238E27FC236}">
                <a16:creationId xmlns:a16="http://schemas.microsoft.com/office/drawing/2014/main" id="{403A0AAB-2D99-480E-8BCB-0300B2E4CA72}"/>
              </a:ext>
            </a:extLst>
          </p:cNvPr>
          <p:cNvGrpSpPr>
            <a:grpSpLocks noChangeAspect="1"/>
          </p:cNvGrpSpPr>
          <p:nvPr userDrawn="1"/>
        </p:nvGrpSpPr>
        <p:grpSpPr bwMode="auto">
          <a:xfrm>
            <a:off x="7710488" y="5340350"/>
            <a:ext cx="987425" cy="1157288"/>
            <a:chOff x="4857" y="3364"/>
            <a:chExt cx="622" cy="729"/>
          </a:xfrm>
        </p:grpSpPr>
        <p:sp>
          <p:nvSpPr>
            <p:cNvPr id="6" name="AutoShape 3">
              <a:extLst>
                <a:ext uri="{FF2B5EF4-FFF2-40B4-BE49-F238E27FC236}">
                  <a16:creationId xmlns:a16="http://schemas.microsoft.com/office/drawing/2014/main" id="{136D971F-E278-4FE8-BAE4-2AD4D04270F6}"/>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 name="Freeform 5">
              <a:extLst>
                <a:ext uri="{FF2B5EF4-FFF2-40B4-BE49-F238E27FC236}">
                  <a16:creationId xmlns:a16="http://schemas.microsoft.com/office/drawing/2014/main" id="{1954568E-D3F2-4EA1-8901-CBA2FF03DD2B}"/>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6">
              <a:extLst>
                <a:ext uri="{FF2B5EF4-FFF2-40B4-BE49-F238E27FC236}">
                  <a16:creationId xmlns:a16="http://schemas.microsoft.com/office/drawing/2014/main" id="{E19C9D94-B5B9-4323-A444-830007736625}"/>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1" name="Picture Placeholder 19">
            <a:extLst>
              <a:ext uri="{FF2B5EF4-FFF2-40B4-BE49-F238E27FC236}">
                <a16:creationId xmlns:a16="http://schemas.microsoft.com/office/drawing/2014/main" id="{14F1DE27-AD0C-4A9A-9D8D-4F823ECEAD7F}"/>
              </a:ext>
            </a:extLst>
          </p:cNvPr>
          <p:cNvSpPr>
            <a:spLocks noGrp="1"/>
          </p:cNvSpPr>
          <p:nvPr>
            <p:ph type="pic" sz="quarter" idx="16"/>
          </p:nvPr>
        </p:nvSpPr>
        <p:spPr>
          <a:xfrm>
            <a:off x="346306" y="5914642"/>
            <a:ext cx="576000" cy="576000"/>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24873931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34630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34630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8" name="Freeform 5">
            <a:extLst>
              <a:ext uri="{FF2B5EF4-FFF2-40B4-BE49-F238E27FC236}">
                <a16:creationId xmlns:a16="http://schemas.microsoft.com/office/drawing/2014/main" id="{160A7550-5D67-4923-A7BC-21E832215440}"/>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Title 1">
            <a:extLst>
              <a:ext uri="{FF2B5EF4-FFF2-40B4-BE49-F238E27FC236}">
                <a16:creationId xmlns:a16="http://schemas.microsoft.com/office/drawing/2014/main" id="{D57A982A-5252-472B-BD55-97D51532138C}"/>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20" name="Subtitle 2">
            <a:extLst>
              <a:ext uri="{FF2B5EF4-FFF2-40B4-BE49-F238E27FC236}">
                <a16:creationId xmlns:a16="http://schemas.microsoft.com/office/drawing/2014/main" id="{F809C9F7-7674-4F00-8A7B-4EBDB5F94FBD}"/>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grpSp>
        <p:nvGrpSpPr>
          <p:cNvPr id="22" name="Group 4">
            <a:extLst>
              <a:ext uri="{FF2B5EF4-FFF2-40B4-BE49-F238E27FC236}">
                <a16:creationId xmlns:a16="http://schemas.microsoft.com/office/drawing/2014/main" id="{2FBA4DFB-2D74-4887-91FA-9FE36EADD25F}"/>
              </a:ext>
            </a:extLst>
          </p:cNvPr>
          <p:cNvGrpSpPr>
            <a:grpSpLocks noChangeAspect="1"/>
          </p:cNvGrpSpPr>
          <p:nvPr userDrawn="1"/>
        </p:nvGrpSpPr>
        <p:grpSpPr bwMode="auto">
          <a:xfrm>
            <a:off x="7710488" y="5340350"/>
            <a:ext cx="987425" cy="1157288"/>
            <a:chOff x="4857" y="3364"/>
            <a:chExt cx="622" cy="729"/>
          </a:xfrm>
        </p:grpSpPr>
        <p:sp>
          <p:nvSpPr>
            <p:cNvPr id="23" name="AutoShape 3">
              <a:extLst>
                <a:ext uri="{FF2B5EF4-FFF2-40B4-BE49-F238E27FC236}">
                  <a16:creationId xmlns:a16="http://schemas.microsoft.com/office/drawing/2014/main" id="{B223B0E3-13DC-4092-840F-C19C33D0170D}"/>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5">
              <a:extLst>
                <a:ext uri="{FF2B5EF4-FFF2-40B4-BE49-F238E27FC236}">
                  <a16:creationId xmlns:a16="http://schemas.microsoft.com/office/drawing/2014/main" id="{720F86E7-783D-48A5-9A99-BBE51AD8BB9F}"/>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5" name="Freeform 6">
              <a:extLst>
                <a:ext uri="{FF2B5EF4-FFF2-40B4-BE49-F238E27FC236}">
                  <a16:creationId xmlns:a16="http://schemas.microsoft.com/office/drawing/2014/main" id="{8EA618E4-F6E6-47C9-85C3-E1EF97EB6DF8}"/>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660086642"/>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19" name="Picture 118">
            <a:extLst>
              <a:ext uri="{FF2B5EF4-FFF2-40B4-BE49-F238E27FC236}">
                <a16:creationId xmlns:a16="http://schemas.microsoft.com/office/drawing/2014/main" id="{EAA736A0-D2E9-4CA1-BF9F-5E33CF39B8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4654295" cy="3930900"/>
          </a:xfrm>
          <a:prstGeom prst="rect">
            <a:avLst/>
          </a:prstGeom>
        </p:spPr>
      </p:pic>
      <p:grpSp>
        <p:nvGrpSpPr>
          <p:cNvPr id="79" name="Group 4">
            <a:extLst>
              <a:ext uri="{FF2B5EF4-FFF2-40B4-BE49-F238E27FC236}">
                <a16:creationId xmlns:a16="http://schemas.microsoft.com/office/drawing/2014/main" id="{A159D8C9-C19B-4DF7-9C5A-22EDB8A5FB96}"/>
              </a:ext>
            </a:extLst>
          </p:cNvPr>
          <p:cNvGrpSpPr>
            <a:grpSpLocks noChangeAspect="1"/>
          </p:cNvGrpSpPr>
          <p:nvPr userDrawn="1"/>
        </p:nvGrpSpPr>
        <p:grpSpPr bwMode="auto">
          <a:xfrm>
            <a:off x="7710488" y="5340350"/>
            <a:ext cx="987425" cy="1157288"/>
            <a:chOff x="4857" y="3364"/>
            <a:chExt cx="622" cy="729"/>
          </a:xfrm>
        </p:grpSpPr>
        <p:sp>
          <p:nvSpPr>
            <p:cNvPr id="80" name="AutoShape 3">
              <a:extLst>
                <a:ext uri="{FF2B5EF4-FFF2-40B4-BE49-F238E27FC236}">
                  <a16:creationId xmlns:a16="http://schemas.microsoft.com/office/drawing/2014/main" id="{D95FB310-FD8D-4315-8C3A-8966DC1515AB}"/>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1" name="Freeform 5">
              <a:extLst>
                <a:ext uri="{FF2B5EF4-FFF2-40B4-BE49-F238E27FC236}">
                  <a16:creationId xmlns:a16="http://schemas.microsoft.com/office/drawing/2014/main" id="{B0F72F2B-2B88-4D56-A5C3-5C83787BA011}"/>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2" name="Freeform 6">
              <a:extLst>
                <a:ext uri="{FF2B5EF4-FFF2-40B4-BE49-F238E27FC236}">
                  <a16:creationId xmlns:a16="http://schemas.microsoft.com/office/drawing/2014/main" id="{900DB62A-8F2A-4742-9C40-2FC7AA18235B}"/>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pic>
        <p:nvPicPr>
          <p:cNvPr id="83" name="Picture 82">
            <a:extLst>
              <a:ext uri="{FF2B5EF4-FFF2-40B4-BE49-F238E27FC236}">
                <a16:creationId xmlns:a16="http://schemas.microsoft.com/office/drawing/2014/main" id="{23B9FB7E-B586-4378-AE43-0A9B9CA0B9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
        <p:nvSpPr>
          <p:cNvPr id="124" name="Subtitle 2">
            <a:extLst>
              <a:ext uri="{FF2B5EF4-FFF2-40B4-BE49-F238E27FC236}">
                <a16:creationId xmlns:a16="http://schemas.microsoft.com/office/drawing/2014/main" id="{DE813F69-7E98-49B9-A563-B5D224235BE1}"/>
              </a:ext>
            </a:extLst>
          </p:cNvPr>
          <p:cNvSpPr>
            <a:spLocks noGrp="1"/>
          </p:cNvSpPr>
          <p:nvPr>
            <p:ph type="subTitle" idx="1"/>
          </p:nvPr>
        </p:nvSpPr>
        <p:spPr>
          <a:xfrm>
            <a:off x="888191" y="2825612"/>
            <a:ext cx="3612689"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125" name="Title 1">
            <a:extLst>
              <a:ext uri="{FF2B5EF4-FFF2-40B4-BE49-F238E27FC236}">
                <a16:creationId xmlns:a16="http://schemas.microsoft.com/office/drawing/2014/main" id="{6135F81D-3120-4669-8305-5AB7CAA05048}"/>
              </a:ext>
            </a:extLst>
          </p:cNvPr>
          <p:cNvSpPr>
            <a:spLocks noGrp="1"/>
          </p:cNvSpPr>
          <p:nvPr>
            <p:ph type="ctrTitle"/>
          </p:nvPr>
        </p:nvSpPr>
        <p:spPr>
          <a:xfrm>
            <a:off x="888191" y="1855166"/>
            <a:ext cx="3612689"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86551947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85" name="Group 4">
            <a:extLst>
              <a:ext uri="{FF2B5EF4-FFF2-40B4-BE49-F238E27FC236}">
                <a16:creationId xmlns:a16="http://schemas.microsoft.com/office/drawing/2014/main" id="{916D9572-5294-4C0A-83C4-99E45F894950}"/>
              </a:ext>
            </a:extLst>
          </p:cNvPr>
          <p:cNvGrpSpPr>
            <a:grpSpLocks noChangeAspect="1"/>
          </p:cNvGrpSpPr>
          <p:nvPr userDrawn="1"/>
        </p:nvGrpSpPr>
        <p:grpSpPr bwMode="auto">
          <a:xfrm>
            <a:off x="7710488" y="5340350"/>
            <a:ext cx="987425" cy="1157288"/>
            <a:chOff x="4857" y="3364"/>
            <a:chExt cx="622" cy="729"/>
          </a:xfrm>
        </p:grpSpPr>
        <p:sp>
          <p:nvSpPr>
            <p:cNvPr id="86" name="AutoShape 3">
              <a:extLst>
                <a:ext uri="{FF2B5EF4-FFF2-40B4-BE49-F238E27FC236}">
                  <a16:creationId xmlns:a16="http://schemas.microsoft.com/office/drawing/2014/main" id="{5667BEF9-3DFA-4239-A852-71BA27EC8E18}"/>
                </a:ext>
              </a:extLst>
            </p:cNvPr>
            <p:cNvSpPr>
              <a:spLocks noChangeAspect="1" noChangeArrowheads="1" noTextEdit="1"/>
            </p:cNvSpPr>
            <p:nvPr userDrawn="1"/>
          </p:nvSpPr>
          <p:spPr bwMode="auto">
            <a:xfrm>
              <a:off x="4857" y="3364"/>
              <a:ext cx="622"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7" name="Freeform 5">
              <a:extLst>
                <a:ext uri="{FF2B5EF4-FFF2-40B4-BE49-F238E27FC236}">
                  <a16:creationId xmlns:a16="http://schemas.microsoft.com/office/drawing/2014/main" id="{7E85CBCB-BA9A-4374-A431-F4DC5F8079BE}"/>
                </a:ext>
              </a:extLst>
            </p:cNvPr>
            <p:cNvSpPr>
              <a:spLocks/>
            </p:cNvSpPr>
            <p:nvPr userDrawn="1"/>
          </p:nvSpPr>
          <p:spPr bwMode="auto">
            <a:xfrm>
              <a:off x="4857" y="3364"/>
              <a:ext cx="498" cy="182"/>
            </a:xfrm>
            <a:custGeom>
              <a:avLst/>
              <a:gdLst>
                <a:gd name="T0" fmla="*/ 2491 w 2491"/>
                <a:gd name="T1" fmla="*/ 0 h 910"/>
                <a:gd name="T2" fmla="*/ 0 w 2491"/>
                <a:gd name="T3" fmla="*/ 910 h 910"/>
                <a:gd name="T4" fmla="*/ 2491 w 2491"/>
                <a:gd name="T5" fmla="*/ 469 h 910"/>
                <a:gd name="T6" fmla="*/ 2491 w 2491"/>
                <a:gd name="T7" fmla="*/ 0 h 910"/>
              </a:gdLst>
              <a:ahLst/>
              <a:cxnLst>
                <a:cxn ang="0">
                  <a:pos x="T0" y="T1"/>
                </a:cxn>
                <a:cxn ang="0">
                  <a:pos x="T2" y="T3"/>
                </a:cxn>
                <a:cxn ang="0">
                  <a:pos x="T4" y="T5"/>
                </a:cxn>
                <a:cxn ang="0">
                  <a:pos x="T6" y="T7"/>
                </a:cxn>
              </a:cxnLst>
              <a:rect l="0" t="0" r="r" b="b"/>
              <a:pathLst>
                <a:path w="2491" h="910">
                  <a:moveTo>
                    <a:pt x="2491" y="0"/>
                  </a:moveTo>
                  <a:lnTo>
                    <a:pt x="0" y="910"/>
                  </a:lnTo>
                  <a:lnTo>
                    <a:pt x="2491" y="469"/>
                  </a:lnTo>
                  <a:lnTo>
                    <a:pt x="2491" y="0"/>
                  </a:lnTo>
                  <a:close/>
                </a:path>
              </a:pathLst>
            </a:custGeom>
            <a:solidFill>
              <a:srgbClr val="FE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8" name="Freeform 6">
              <a:extLst>
                <a:ext uri="{FF2B5EF4-FFF2-40B4-BE49-F238E27FC236}">
                  <a16:creationId xmlns:a16="http://schemas.microsoft.com/office/drawing/2014/main" id="{5C0EF3BA-6104-4E1B-9F18-E642314A9A6C}"/>
                </a:ext>
              </a:extLst>
            </p:cNvPr>
            <p:cNvSpPr>
              <a:spLocks noEditPoints="1"/>
            </p:cNvSpPr>
            <p:nvPr userDrawn="1"/>
          </p:nvSpPr>
          <p:spPr bwMode="auto">
            <a:xfrm>
              <a:off x="4857" y="3622"/>
              <a:ext cx="622" cy="471"/>
            </a:xfrm>
            <a:custGeom>
              <a:avLst/>
              <a:gdLst>
                <a:gd name="T0" fmla="*/ 235 w 3110"/>
                <a:gd name="T1" fmla="*/ 1600 h 2357"/>
                <a:gd name="T2" fmla="*/ 255 w 3110"/>
                <a:gd name="T3" fmla="*/ 1809 h 2357"/>
                <a:gd name="T4" fmla="*/ 152 w 3110"/>
                <a:gd name="T5" fmla="*/ 1823 h 2357"/>
                <a:gd name="T6" fmla="*/ 353 w 3110"/>
                <a:gd name="T7" fmla="*/ 1774 h 2357"/>
                <a:gd name="T8" fmla="*/ 419 w 3110"/>
                <a:gd name="T9" fmla="*/ 1871 h 2357"/>
                <a:gd name="T10" fmla="*/ 1148 w 3110"/>
                <a:gd name="T11" fmla="*/ 1664 h 2357"/>
                <a:gd name="T12" fmla="*/ 1225 w 3110"/>
                <a:gd name="T13" fmla="*/ 1751 h 2357"/>
                <a:gd name="T14" fmla="*/ 701 w 3110"/>
                <a:gd name="T15" fmla="*/ 1558 h 2357"/>
                <a:gd name="T16" fmla="*/ 744 w 3110"/>
                <a:gd name="T17" fmla="*/ 1723 h 2357"/>
                <a:gd name="T18" fmla="*/ 866 w 3110"/>
                <a:gd name="T19" fmla="*/ 1868 h 2357"/>
                <a:gd name="T20" fmla="*/ 838 w 3110"/>
                <a:gd name="T21" fmla="*/ 1696 h 2357"/>
                <a:gd name="T22" fmla="*/ 2035 w 3110"/>
                <a:gd name="T23" fmla="*/ 1874 h 2357"/>
                <a:gd name="T24" fmla="*/ 2173 w 3110"/>
                <a:gd name="T25" fmla="*/ 1760 h 2357"/>
                <a:gd name="T26" fmla="*/ 2115 w 3110"/>
                <a:gd name="T27" fmla="*/ 1743 h 2357"/>
                <a:gd name="T28" fmla="*/ 2074 w 3110"/>
                <a:gd name="T29" fmla="*/ 1696 h 2357"/>
                <a:gd name="T30" fmla="*/ 1318 w 3110"/>
                <a:gd name="T31" fmla="*/ 1748 h 2357"/>
                <a:gd name="T32" fmla="*/ 1455 w 3110"/>
                <a:gd name="T33" fmla="*/ 1858 h 2357"/>
                <a:gd name="T34" fmla="*/ 1484 w 3110"/>
                <a:gd name="T35" fmla="*/ 1938 h 2357"/>
                <a:gd name="T36" fmla="*/ 1378 w 3110"/>
                <a:gd name="T37" fmla="*/ 1794 h 2357"/>
                <a:gd name="T38" fmla="*/ 1740 w 3110"/>
                <a:gd name="T39" fmla="*/ 1690 h 2357"/>
                <a:gd name="T40" fmla="*/ 1644 w 3110"/>
                <a:gd name="T41" fmla="*/ 1791 h 2357"/>
                <a:gd name="T42" fmla="*/ 1835 w 3110"/>
                <a:gd name="T43" fmla="*/ 1723 h 2357"/>
                <a:gd name="T44" fmla="*/ 1698 w 3110"/>
                <a:gd name="T45" fmla="*/ 1800 h 2357"/>
                <a:gd name="T46" fmla="*/ 1721 w 3110"/>
                <a:gd name="T47" fmla="*/ 1831 h 2357"/>
                <a:gd name="T48" fmla="*/ 2256 w 3110"/>
                <a:gd name="T49" fmla="*/ 1780 h 2357"/>
                <a:gd name="T50" fmla="*/ 2243 w 3110"/>
                <a:gd name="T51" fmla="*/ 1665 h 2357"/>
                <a:gd name="T52" fmla="*/ 2306 w 3110"/>
                <a:gd name="T53" fmla="*/ 1880 h 2357"/>
                <a:gd name="T54" fmla="*/ 2338 w 3110"/>
                <a:gd name="T55" fmla="*/ 1722 h 2357"/>
                <a:gd name="T56" fmla="*/ 2929 w 3110"/>
                <a:gd name="T57" fmla="*/ 1763 h 2357"/>
                <a:gd name="T58" fmla="*/ 2750 w 3110"/>
                <a:gd name="T59" fmla="*/ 1695 h 2357"/>
                <a:gd name="T60" fmla="*/ 2872 w 3110"/>
                <a:gd name="T61" fmla="*/ 1874 h 2357"/>
                <a:gd name="T62" fmla="*/ 2658 w 3110"/>
                <a:gd name="T63" fmla="*/ 1797 h 2357"/>
                <a:gd name="T64" fmla="*/ 2623 w 3110"/>
                <a:gd name="T65" fmla="*/ 1867 h 2357"/>
                <a:gd name="T66" fmla="*/ 2482 w 3110"/>
                <a:gd name="T67" fmla="*/ 1876 h 2357"/>
                <a:gd name="T68" fmla="*/ 2513 w 3110"/>
                <a:gd name="T69" fmla="*/ 1825 h 2357"/>
                <a:gd name="T70" fmla="*/ 3019 w 3110"/>
                <a:gd name="T71" fmla="*/ 1651 h 2357"/>
                <a:gd name="T72" fmla="*/ 981 w 3110"/>
                <a:gd name="T73" fmla="*/ 1874 h 2357"/>
                <a:gd name="T74" fmla="*/ 2433 w 3110"/>
                <a:gd name="T75" fmla="*/ 2085 h 2357"/>
                <a:gd name="T76" fmla="*/ 2528 w 3110"/>
                <a:gd name="T77" fmla="*/ 2268 h 2357"/>
                <a:gd name="T78" fmla="*/ 2503 w 3110"/>
                <a:gd name="T79" fmla="*/ 2090 h 2357"/>
                <a:gd name="T80" fmla="*/ 631 w 3110"/>
                <a:gd name="T81" fmla="*/ 2093 h 2357"/>
                <a:gd name="T82" fmla="*/ 677 w 3110"/>
                <a:gd name="T83" fmla="*/ 2105 h 2357"/>
                <a:gd name="T84" fmla="*/ 203 w 3110"/>
                <a:gd name="T85" fmla="*/ 2151 h 2357"/>
                <a:gd name="T86" fmla="*/ 312 w 3110"/>
                <a:gd name="T87" fmla="*/ 2190 h 2357"/>
                <a:gd name="T88" fmla="*/ 507 w 3110"/>
                <a:gd name="T89" fmla="*/ 2190 h 2357"/>
                <a:gd name="T90" fmla="*/ 377 w 3110"/>
                <a:gd name="T91" fmla="*/ 2201 h 2357"/>
                <a:gd name="T92" fmla="*/ 442 w 3110"/>
                <a:gd name="T93" fmla="*/ 2201 h 2357"/>
                <a:gd name="T94" fmla="*/ 2213 w 3110"/>
                <a:gd name="T95" fmla="*/ 2056 h 2357"/>
                <a:gd name="T96" fmla="*/ 1608 w 3110"/>
                <a:gd name="T97" fmla="*/ 2042 h 2357"/>
                <a:gd name="T98" fmla="*/ 1951 w 3110"/>
                <a:gd name="T99" fmla="*/ 2062 h 2357"/>
                <a:gd name="T100" fmla="*/ 2016 w 3110"/>
                <a:gd name="T101" fmla="*/ 2271 h 2357"/>
                <a:gd name="T102" fmla="*/ 2075 w 3110"/>
                <a:gd name="T103" fmla="*/ 2057 h 2357"/>
                <a:gd name="T104" fmla="*/ 2016 w 3110"/>
                <a:gd name="T105" fmla="*/ 2089 h 2357"/>
                <a:gd name="T106" fmla="*/ 772 w 3110"/>
                <a:gd name="T107" fmla="*/ 1949 h 2357"/>
                <a:gd name="T108" fmla="*/ 1210 w 3110"/>
                <a:gd name="T109" fmla="*/ 2052 h 2357"/>
                <a:gd name="T110" fmla="*/ 1116 w 3110"/>
                <a:gd name="T111" fmla="*/ 2102 h 2357"/>
                <a:gd name="T112" fmla="*/ 1289 w 3110"/>
                <a:gd name="T113" fmla="*/ 2093 h 2357"/>
                <a:gd name="T114" fmla="*/ 1395 w 3110"/>
                <a:gd name="T115" fmla="*/ 2266 h 2357"/>
                <a:gd name="T116" fmla="*/ 1413 w 3110"/>
                <a:gd name="T117" fmla="*/ 2350 h 2357"/>
                <a:gd name="T118" fmla="*/ 1364 w 3110"/>
                <a:gd name="T119" fmla="*/ 2217 h 2357"/>
                <a:gd name="T120" fmla="*/ 1000 w 3110"/>
                <a:gd name="T121" fmla="*/ 2139 h 2357"/>
                <a:gd name="T122" fmla="*/ 400 w 3110"/>
                <a:gd name="T123" fmla="*/ 970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10" h="2357">
                  <a:moveTo>
                    <a:pt x="259" y="1777"/>
                  </a:moveTo>
                  <a:lnTo>
                    <a:pt x="259" y="1777"/>
                  </a:lnTo>
                  <a:lnTo>
                    <a:pt x="259" y="1769"/>
                  </a:lnTo>
                  <a:lnTo>
                    <a:pt x="258" y="1762"/>
                  </a:lnTo>
                  <a:lnTo>
                    <a:pt x="255" y="1749"/>
                  </a:lnTo>
                  <a:lnTo>
                    <a:pt x="249" y="1738"/>
                  </a:lnTo>
                  <a:lnTo>
                    <a:pt x="242" y="1729"/>
                  </a:lnTo>
                  <a:lnTo>
                    <a:pt x="235" y="1722"/>
                  </a:lnTo>
                  <a:lnTo>
                    <a:pt x="227" y="1717"/>
                  </a:lnTo>
                  <a:lnTo>
                    <a:pt x="220" y="1712"/>
                  </a:lnTo>
                  <a:lnTo>
                    <a:pt x="213" y="1709"/>
                  </a:lnTo>
                  <a:lnTo>
                    <a:pt x="213" y="1709"/>
                  </a:lnTo>
                  <a:lnTo>
                    <a:pt x="221" y="1703"/>
                  </a:lnTo>
                  <a:lnTo>
                    <a:pt x="228" y="1698"/>
                  </a:lnTo>
                  <a:lnTo>
                    <a:pt x="233" y="1691"/>
                  </a:lnTo>
                  <a:lnTo>
                    <a:pt x="239" y="1683"/>
                  </a:lnTo>
                  <a:lnTo>
                    <a:pt x="243" y="1675"/>
                  </a:lnTo>
                  <a:lnTo>
                    <a:pt x="246" y="1666"/>
                  </a:lnTo>
                  <a:lnTo>
                    <a:pt x="248" y="1658"/>
                  </a:lnTo>
                  <a:lnTo>
                    <a:pt x="248" y="1648"/>
                  </a:lnTo>
                  <a:lnTo>
                    <a:pt x="248" y="1648"/>
                  </a:lnTo>
                  <a:lnTo>
                    <a:pt x="248" y="1639"/>
                  </a:lnTo>
                  <a:lnTo>
                    <a:pt x="247" y="1630"/>
                  </a:lnTo>
                  <a:lnTo>
                    <a:pt x="245" y="1622"/>
                  </a:lnTo>
                  <a:lnTo>
                    <a:pt x="242" y="1614"/>
                  </a:lnTo>
                  <a:lnTo>
                    <a:pt x="239" y="1606"/>
                  </a:lnTo>
                  <a:lnTo>
                    <a:pt x="235" y="1600"/>
                  </a:lnTo>
                  <a:lnTo>
                    <a:pt x="229" y="1594"/>
                  </a:lnTo>
                  <a:lnTo>
                    <a:pt x="223" y="1589"/>
                  </a:lnTo>
                  <a:lnTo>
                    <a:pt x="217" y="1584"/>
                  </a:lnTo>
                  <a:lnTo>
                    <a:pt x="210" y="1580"/>
                  </a:lnTo>
                  <a:lnTo>
                    <a:pt x="202" y="1576"/>
                  </a:lnTo>
                  <a:lnTo>
                    <a:pt x="193" y="1573"/>
                  </a:lnTo>
                  <a:lnTo>
                    <a:pt x="185" y="1571"/>
                  </a:lnTo>
                  <a:lnTo>
                    <a:pt x="175" y="1569"/>
                  </a:lnTo>
                  <a:lnTo>
                    <a:pt x="165" y="1569"/>
                  </a:lnTo>
                  <a:lnTo>
                    <a:pt x="153" y="1568"/>
                  </a:lnTo>
                  <a:lnTo>
                    <a:pt x="22" y="1568"/>
                  </a:lnTo>
                  <a:lnTo>
                    <a:pt x="22" y="1874"/>
                  </a:lnTo>
                  <a:lnTo>
                    <a:pt x="152" y="1874"/>
                  </a:lnTo>
                  <a:lnTo>
                    <a:pt x="152" y="1874"/>
                  </a:lnTo>
                  <a:lnTo>
                    <a:pt x="165" y="1874"/>
                  </a:lnTo>
                  <a:lnTo>
                    <a:pt x="176" y="1873"/>
                  </a:lnTo>
                  <a:lnTo>
                    <a:pt x="187" y="1871"/>
                  </a:lnTo>
                  <a:lnTo>
                    <a:pt x="197" y="1868"/>
                  </a:lnTo>
                  <a:lnTo>
                    <a:pt x="207" y="1864"/>
                  </a:lnTo>
                  <a:lnTo>
                    <a:pt x="216" y="1860"/>
                  </a:lnTo>
                  <a:lnTo>
                    <a:pt x="223" y="1854"/>
                  </a:lnTo>
                  <a:lnTo>
                    <a:pt x="230" y="1849"/>
                  </a:lnTo>
                  <a:lnTo>
                    <a:pt x="237" y="1842"/>
                  </a:lnTo>
                  <a:lnTo>
                    <a:pt x="242" y="1834"/>
                  </a:lnTo>
                  <a:lnTo>
                    <a:pt x="248" y="1827"/>
                  </a:lnTo>
                  <a:lnTo>
                    <a:pt x="251" y="1818"/>
                  </a:lnTo>
                  <a:lnTo>
                    <a:pt x="255" y="1809"/>
                  </a:lnTo>
                  <a:lnTo>
                    <a:pt x="257" y="1799"/>
                  </a:lnTo>
                  <a:lnTo>
                    <a:pt x="258" y="1788"/>
                  </a:lnTo>
                  <a:lnTo>
                    <a:pt x="259" y="1777"/>
                  </a:lnTo>
                  <a:lnTo>
                    <a:pt x="259" y="1777"/>
                  </a:lnTo>
                  <a:close/>
                  <a:moveTo>
                    <a:pt x="152" y="1823"/>
                  </a:moveTo>
                  <a:lnTo>
                    <a:pt x="79" y="1823"/>
                  </a:lnTo>
                  <a:lnTo>
                    <a:pt x="79" y="1735"/>
                  </a:lnTo>
                  <a:lnTo>
                    <a:pt x="152" y="1735"/>
                  </a:lnTo>
                  <a:lnTo>
                    <a:pt x="152" y="1735"/>
                  </a:lnTo>
                  <a:lnTo>
                    <a:pt x="163" y="1737"/>
                  </a:lnTo>
                  <a:lnTo>
                    <a:pt x="172" y="1738"/>
                  </a:lnTo>
                  <a:lnTo>
                    <a:pt x="180" y="1741"/>
                  </a:lnTo>
                  <a:lnTo>
                    <a:pt x="187" y="1747"/>
                  </a:lnTo>
                  <a:lnTo>
                    <a:pt x="192" y="1752"/>
                  </a:lnTo>
                  <a:lnTo>
                    <a:pt x="196" y="1760"/>
                  </a:lnTo>
                  <a:lnTo>
                    <a:pt x="198" y="1769"/>
                  </a:lnTo>
                  <a:lnTo>
                    <a:pt x="199" y="1779"/>
                  </a:lnTo>
                  <a:lnTo>
                    <a:pt x="199" y="1779"/>
                  </a:lnTo>
                  <a:lnTo>
                    <a:pt x="198" y="1789"/>
                  </a:lnTo>
                  <a:lnTo>
                    <a:pt x="196" y="1798"/>
                  </a:lnTo>
                  <a:lnTo>
                    <a:pt x="191" y="1805"/>
                  </a:lnTo>
                  <a:lnTo>
                    <a:pt x="187" y="1811"/>
                  </a:lnTo>
                  <a:lnTo>
                    <a:pt x="180" y="1817"/>
                  </a:lnTo>
                  <a:lnTo>
                    <a:pt x="172" y="1820"/>
                  </a:lnTo>
                  <a:lnTo>
                    <a:pt x="162" y="1822"/>
                  </a:lnTo>
                  <a:lnTo>
                    <a:pt x="152" y="1823"/>
                  </a:lnTo>
                  <a:lnTo>
                    <a:pt x="152" y="1823"/>
                  </a:lnTo>
                  <a:close/>
                  <a:moveTo>
                    <a:pt x="151" y="1685"/>
                  </a:moveTo>
                  <a:lnTo>
                    <a:pt x="79" y="1685"/>
                  </a:lnTo>
                  <a:lnTo>
                    <a:pt x="79" y="1620"/>
                  </a:lnTo>
                  <a:lnTo>
                    <a:pt x="149" y="1620"/>
                  </a:lnTo>
                  <a:lnTo>
                    <a:pt x="149" y="1620"/>
                  </a:lnTo>
                  <a:lnTo>
                    <a:pt x="158" y="1621"/>
                  </a:lnTo>
                  <a:lnTo>
                    <a:pt x="167" y="1622"/>
                  </a:lnTo>
                  <a:lnTo>
                    <a:pt x="173" y="1624"/>
                  </a:lnTo>
                  <a:lnTo>
                    <a:pt x="179" y="1628"/>
                  </a:lnTo>
                  <a:lnTo>
                    <a:pt x="183" y="1633"/>
                  </a:lnTo>
                  <a:lnTo>
                    <a:pt x="187" y="1639"/>
                  </a:lnTo>
                  <a:lnTo>
                    <a:pt x="188" y="1645"/>
                  </a:lnTo>
                  <a:lnTo>
                    <a:pt x="189" y="1653"/>
                  </a:lnTo>
                  <a:lnTo>
                    <a:pt x="189" y="1653"/>
                  </a:lnTo>
                  <a:lnTo>
                    <a:pt x="189" y="1659"/>
                  </a:lnTo>
                  <a:lnTo>
                    <a:pt x="188" y="1664"/>
                  </a:lnTo>
                  <a:lnTo>
                    <a:pt x="186" y="1670"/>
                  </a:lnTo>
                  <a:lnTo>
                    <a:pt x="182" y="1674"/>
                  </a:lnTo>
                  <a:lnTo>
                    <a:pt x="177" y="1679"/>
                  </a:lnTo>
                  <a:lnTo>
                    <a:pt x="170" y="1682"/>
                  </a:lnTo>
                  <a:lnTo>
                    <a:pt x="162" y="1684"/>
                  </a:lnTo>
                  <a:lnTo>
                    <a:pt x="151" y="1685"/>
                  </a:lnTo>
                  <a:lnTo>
                    <a:pt x="151" y="1685"/>
                  </a:lnTo>
                  <a:close/>
                  <a:moveTo>
                    <a:pt x="298" y="1778"/>
                  </a:moveTo>
                  <a:lnTo>
                    <a:pt x="298" y="1651"/>
                  </a:lnTo>
                  <a:lnTo>
                    <a:pt x="353" y="1651"/>
                  </a:lnTo>
                  <a:lnTo>
                    <a:pt x="353" y="1774"/>
                  </a:lnTo>
                  <a:lnTo>
                    <a:pt x="353" y="1774"/>
                  </a:lnTo>
                  <a:lnTo>
                    <a:pt x="353" y="1787"/>
                  </a:lnTo>
                  <a:lnTo>
                    <a:pt x="356" y="1799"/>
                  </a:lnTo>
                  <a:lnTo>
                    <a:pt x="359" y="1808"/>
                  </a:lnTo>
                  <a:lnTo>
                    <a:pt x="363" y="1815"/>
                  </a:lnTo>
                  <a:lnTo>
                    <a:pt x="369" y="1821"/>
                  </a:lnTo>
                  <a:lnTo>
                    <a:pt x="376" y="1825"/>
                  </a:lnTo>
                  <a:lnTo>
                    <a:pt x="385" y="1828"/>
                  </a:lnTo>
                  <a:lnTo>
                    <a:pt x="395" y="1829"/>
                  </a:lnTo>
                  <a:lnTo>
                    <a:pt x="395" y="1829"/>
                  </a:lnTo>
                  <a:lnTo>
                    <a:pt x="405" y="1828"/>
                  </a:lnTo>
                  <a:lnTo>
                    <a:pt x="412" y="1825"/>
                  </a:lnTo>
                  <a:lnTo>
                    <a:pt x="420" y="1821"/>
                  </a:lnTo>
                  <a:lnTo>
                    <a:pt x="426" y="1815"/>
                  </a:lnTo>
                  <a:lnTo>
                    <a:pt x="430" y="1808"/>
                  </a:lnTo>
                  <a:lnTo>
                    <a:pt x="433" y="1798"/>
                  </a:lnTo>
                  <a:lnTo>
                    <a:pt x="436" y="1787"/>
                  </a:lnTo>
                  <a:lnTo>
                    <a:pt x="436" y="1774"/>
                  </a:lnTo>
                  <a:lnTo>
                    <a:pt x="436" y="1651"/>
                  </a:lnTo>
                  <a:lnTo>
                    <a:pt x="491" y="1651"/>
                  </a:lnTo>
                  <a:lnTo>
                    <a:pt x="491" y="1874"/>
                  </a:lnTo>
                  <a:lnTo>
                    <a:pt x="436" y="1874"/>
                  </a:lnTo>
                  <a:lnTo>
                    <a:pt x="436" y="1857"/>
                  </a:lnTo>
                  <a:lnTo>
                    <a:pt x="436" y="1857"/>
                  </a:lnTo>
                  <a:lnTo>
                    <a:pt x="431" y="1862"/>
                  </a:lnTo>
                  <a:lnTo>
                    <a:pt x="425" y="1867"/>
                  </a:lnTo>
                  <a:lnTo>
                    <a:pt x="419" y="1871"/>
                  </a:lnTo>
                  <a:lnTo>
                    <a:pt x="412" y="1873"/>
                  </a:lnTo>
                  <a:lnTo>
                    <a:pt x="406" y="1877"/>
                  </a:lnTo>
                  <a:lnTo>
                    <a:pt x="398" y="1878"/>
                  </a:lnTo>
                  <a:lnTo>
                    <a:pt x="390" y="1879"/>
                  </a:lnTo>
                  <a:lnTo>
                    <a:pt x="382" y="1880"/>
                  </a:lnTo>
                  <a:lnTo>
                    <a:pt x="382" y="1880"/>
                  </a:lnTo>
                  <a:lnTo>
                    <a:pt x="369" y="1879"/>
                  </a:lnTo>
                  <a:lnTo>
                    <a:pt x="358" y="1877"/>
                  </a:lnTo>
                  <a:lnTo>
                    <a:pt x="348" y="1873"/>
                  </a:lnTo>
                  <a:lnTo>
                    <a:pt x="338" y="1869"/>
                  </a:lnTo>
                  <a:lnTo>
                    <a:pt x="330" y="1863"/>
                  </a:lnTo>
                  <a:lnTo>
                    <a:pt x="323" y="1858"/>
                  </a:lnTo>
                  <a:lnTo>
                    <a:pt x="318" y="1850"/>
                  </a:lnTo>
                  <a:lnTo>
                    <a:pt x="312" y="1842"/>
                  </a:lnTo>
                  <a:lnTo>
                    <a:pt x="309" y="1834"/>
                  </a:lnTo>
                  <a:lnTo>
                    <a:pt x="306" y="1827"/>
                  </a:lnTo>
                  <a:lnTo>
                    <a:pt x="301" y="1809"/>
                  </a:lnTo>
                  <a:lnTo>
                    <a:pt x="299" y="1792"/>
                  </a:lnTo>
                  <a:lnTo>
                    <a:pt x="298" y="1778"/>
                  </a:lnTo>
                  <a:lnTo>
                    <a:pt x="298" y="1778"/>
                  </a:lnTo>
                  <a:close/>
                  <a:moveTo>
                    <a:pt x="1143" y="1874"/>
                  </a:moveTo>
                  <a:lnTo>
                    <a:pt x="1087" y="1874"/>
                  </a:lnTo>
                  <a:lnTo>
                    <a:pt x="1087" y="1651"/>
                  </a:lnTo>
                  <a:lnTo>
                    <a:pt x="1143" y="1651"/>
                  </a:lnTo>
                  <a:lnTo>
                    <a:pt x="1143" y="1670"/>
                  </a:lnTo>
                  <a:lnTo>
                    <a:pt x="1143" y="1670"/>
                  </a:lnTo>
                  <a:lnTo>
                    <a:pt x="1148" y="1664"/>
                  </a:lnTo>
                  <a:lnTo>
                    <a:pt x="1154" y="1659"/>
                  </a:lnTo>
                  <a:lnTo>
                    <a:pt x="1160" y="1655"/>
                  </a:lnTo>
                  <a:lnTo>
                    <a:pt x="1167" y="1652"/>
                  </a:lnTo>
                  <a:lnTo>
                    <a:pt x="1175" y="1649"/>
                  </a:lnTo>
                  <a:lnTo>
                    <a:pt x="1182" y="1648"/>
                  </a:lnTo>
                  <a:lnTo>
                    <a:pt x="1190" y="1646"/>
                  </a:lnTo>
                  <a:lnTo>
                    <a:pt x="1198" y="1645"/>
                  </a:lnTo>
                  <a:lnTo>
                    <a:pt x="1198" y="1645"/>
                  </a:lnTo>
                  <a:lnTo>
                    <a:pt x="1208" y="1646"/>
                  </a:lnTo>
                  <a:lnTo>
                    <a:pt x="1217" y="1648"/>
                  </a:lnTo>
                  <a:lnTo>
                    <a:pt x="1226" y="1650"/>
                  </a:lnTo>
                  <a:lnTo>
                    <a:pt x="1234" y="1652"/>
                  </a:lnTo>
                  <a:lnTo>
                    <a:pt x="1242" y="1655"/>
                  </a:lnTo>
                  <a:lnTo>
                    <a:pt x="1248" y="1661"/>
                  </a:lnTo>
                  <a:lnTo>
                    <a:pt x="1254" y="1665"/>
                  </a:lnTo>
                  <a:lnTo>
                    <a:pt x="1259" y="1672"/>
                  </a:lnTo>
                  <a:lnTo>
                    <a:pt x="1265" y="1679"/>
                  </a:lnTo>
                  <a:lnTo>
                    <a:pt x="1268" y="1686"/>
                  </a:lnTo>
                  <a:lnTo>
                    <a:pt x="1273" y="1694"/>
                  </a:lnTo>
                  <a:lnTo>
                    <a:pt x="1275" y="1703"/>
                  </a:lnTo>
                  <a:lnTo>
                    <a:pt x="1277" y="1713"/>
                  </a:lnTo>
                  <a:lnTo>
                    <a:pt x="1279" y="1724"/>
                  </a:lnTo>
                  <a:lnTo>
                    <a:pt x="1280" y="1735"/>
                  </a:lnTo>
                  <a:lnTo>
                    <a:pt x="1280" y="1748"/>
                  </a:lnTo>
                  <a:lnTo>
                    <a:pt x="1280" y="1874"/>
                  </a:lnTo>
                  <a:lnTo>
                    <a:pt x="1225" y="1874"/>
                  </a:lnTo>
                  <a:lnTo>
                    <a:pt x="1225" y="1751"/>
                  </a:lnTo>
                  <a:lnTo>
                    <a:pt x="1225" y="1751"/>
                  </a:lnTo>
                  <a:lnTo>
                    <a:pt x="1225" y="1738"/>
                  </a:lnTo>
                  <a:lnTo>
                    <a:pt x="1223" y="1727"/>
                  </a:lnTo>
                  <a:lnTo>
                    <a:pt x="1219" y="1718"/>
                  </a:lnTo>
                  <a:lnTo>
                    <a:pt x="1215" y="1710"/>
                  </a:lnTo>
                  <a:lnTo>
                    <a:pt x="1209" y="1704"/>
                  </a:lnTo>
                  <a:lnTo>
                    <a:pt x="1203" y="1700"/>
                  </a:lnTo>
                  <a:lnTo>
                    <a:pt x="1195" y="1698"/>
                  </a:lnTo>
                  <a:lnTo>
                    <a:pt x="1185" y="1696"/>
                  </a:lnTo>
                  <a:lnTo>
                    <a:pt x="1185" y="1696"/>
                  </a:lnTo>
                  <a:lnTo>
                    <a:pt x="1175" y="1698"/>
                  </a:lnTo>
                  <a:lnTo>
                    <a:pt x="1166" y="1700"/>
                  </a:lnTo>
                  <a:lnTo>
                    <a:pt x="1159" y="1704"/>
                  </a:lnTo>
                  <a:lnTo>
                    <a:pt x="1154" y="1710"/>
                  </a:lnTo>
                  <a:lnTo>
                    <a:pt x="1148" y="1718"/>
                  </a:lnTo>
                  <a:lnTo>
                    <a:pt x="1145" y="1728"/>
                  </a:lnTo>
                  <a:lnTo>
                    <a:pt x="1143" y="1739"/>
                  </a:lnTo>
                  <a:lnTo>
                    <a:pt x="1143" y="1751"/>
                  </a:lnTo>
                  <a:lnTo>
                    <a:pt x="1143" y="1874"/>
                  </a:lnTo>
                  <a:close/>
                  <a:moveTo>
                    <a:pt x="597" y="1755"/>
                  </a:moveTo>
                  <a:lnTo>
                    <a:pt x="597" y="1874"/>
                  </a:lnTo>
                  <a:lnTo>
                    <a:pt x="541" y="1874"/>
                  </a:lnTo>
                  <a:lnTo>
                    <a:pt x="541" y="1651"/>
                  </a:lnTo>
                  <a:lnTo>
                    <a:pt x="597" y="1651"/>
                  </a:lnTo>
                  <a:lnTo>
                    <a:pt x="597" y="1755"/>
                  </a:lnTo>
                  <a:close/>
                  <a:moveTo>
                    <a:pt x="646" y="1585"/>
                  </a:moveTo>
                  <a:lnTo>
                    <a:pt x="701" y="1558"/>
                  </a:lnTo>
                  <a:lnTo>
                    <a:pt x="701" y="1760"/>
                  </a:lnTo>
                  <a:lnTo>
                    <a:pt x="701" y="1874"/>
                  </a:lnTo>
                  <a:lnTo>
                    <a:pt x="646" y="1874"/>
                  </a:lnTo>
                  <a:lnTo>
                    <a:pt x="646" y="1585"/>
                  </a:lnTo>
                  <a:close/>
                  <a:moveTo>
                    <a:pt x="877" y="1666"/>
                  </a:moveTo>
                  <a:lnTo>
                    <a:pt x="877" y="1666"/>
                  </a:lnTo>
                  <a:lnTo>
                    <a:pt x="873" y="1661"/>
                  </a:lnTo>
                  <a:lnTo>
                    <a:pt x="867" y="1658"/>
                  </a:lnTo>
                  <a:lnTo>
                    <a:pt x="860" y="1653"/>
                  </a:lnTo>
                  <a:lnTo>
                    <a:pt x="855" y="1651"/>
                  </a:lnTo>
                  <a:lnTo>
                    <a:pt x="848" y="1649"/>
                  </a:lnTo>
                  <a:lnTo>
                    <a:pt x="841" y="1646"/>
                  </a:lnTo>
                  <a:lnTo>
                    <a:pt x="828" y="1645"/>
                  </a:lnTo>
                  <a:lnTo>
                    <a:pt x="828" y="1645"/>
                  </a:lnTo>
                  <a:lnTo>
                    <a:pt x="818" y="1646"/>
                  </a:lnTo>
                  <a:lnTo>
                    <a:pt x="808" y="1648"/>
                  </a:lnTo>
                  <a:lnTo>
                    <a:pt x="799" y="1650"/>
                  </a:lnTo>
                  <a:lnTo>
                    <a:pt x="791" y="1653"/>
                  </a:lnTo>
                  <a:lnTo>
                    <a:pt x="784" y="1658"/>
                  </a:lnTo>
                  <a:lnTo>
                    <a:pt x="776" y="1663"/>
                  </a:lnTo>
                  <a:lnTo>
                    <a:pt x="769" y="1670"/>
                  </a:lnTo>
                  <a:lnTo>
                    <a:pt x="764" y="1676"/>
                  </a:lnTo>
                  <a:lnTo>
                    <a:pt x="758" y="1684"/>
                  </a:lnTo>
                  <a:lnTo>
                    <a:pt x="754" y="1693"/>
                  </a:lnTo>
                  <a:lnTo>
                    <a:pt x="749" y="1702"/>
                  </a:lnTo>
                  <a:lnTo>
                    <a:pt x="746" y="1712"/>
                  </a:lnTo>
                  <a:lnTo>
                    <a:pt x="744" y="1723"/>
                  </a:lnTo>
                  <a:lnTo>
                    <a:pt x="741" y="1735"/>
                  </a:lnTo>
                  <a:lnTo>
                    <a:pt x="740" y="1748"/>
                  </a:lnTo>
                  <a:lnTo>
                    <a:pt x="740" y="1760"/>
                  </a:lnTo>
                  <a:lnTo>
                    <a:pt x="740" y="1760"/>
                  </a:lnTo>
                  <a:lnTo>
                    <a:pt x="740" y="1774"/>
                  </a:lnTo>
                  <a:lnTo>
                    <a:pt x="741" y="1787"/>
                  </a:lnTo>
                  <a:lnTo>
                    <a:pt x="744" y="1799"/>
                  </a:lnTo>
                  <a:lnTo>
                    <a:pt x="746" y="1810"/>
                  </a:lnTo>
                  <a:lnTo>
                    <a:pt x="749" y="1821"/>
                  </a:lnTo>
                  <a:lnTo>
                    <a:pt x="752" y="1831"/>
                  </a:lnTo>
                  <a:lnTo>
                    <a:pt x="757" y="1840"/>
                  </a:lnTo>
                  <a:lnTo>
                    <a:pt x="762" y="1848"/>
                  </a:lnTo>
                  <a:lnTo>
                    <a:pt x="769" y="1856"/>
                  </a:lnTo>
                  <a:lnTo>
                    <a:pt x="775" y="1861"/>
                  </a:lnTo>
                  <a:lnTo>
                    <a:pt x="783" y="1867"/>
                  </a:lnTo>
                  <a:lnTo>
                    <a:pt x="790" y="1871"/>
                  </a:lnTo>
                  <a:lnTo>
                    <a:pt x="798" y="1874"/>
                  </a:lnTo>
                  <a:lnTo>
                    <a:pt x="807" y="1878"/>
                  </a:lnTo>
                  <a:lnTo>
                    <a:pt x="817" y="1879"/>
                  </a:lnTo>
                  <a:lnTo>
                    <a:pt x="827" y="1880"/>
                  </a:lnTo>
                  <a:lnTo>
                    <a:pt x="827" y="1880"/>
                  </a:lnTo>
                  <a:lnTo>
                    <a:pt x="834" y="1879"/>
                  </a:lnTo>
                  <a:lnTo>
                    <a:pt x="840" y="1878"/>
                  </a:lnTo>
                  <a:lnTo>
                    <a:pt x="847" y="1877"/>
                  </a:lnTo>
                  <a:lnTo>
                    <a:pt x="854" y="1874"/>
                  </a:lnTo>
                  <a:lnTo>
                    <a:pt x="859" y="1871"/>
                  </a:lnTo>
                  <a:lnTo>
                    <a:pt x="866" y="1868"/>
                  </a:lnTo>
                  <a:lnTo>
                    <a:pt x="871" y="1863"/>
                  </a:lnTo>
                  <a:lnTo>
                    <a:pt x="877" y="1858"/>
                  </a:lnTo>
                  <a:lnTo>
                    <a:pt x="877" y="1874"/>
                  </a:lnTo>
                  <a:lnTo>
                    <a:pt x="933" y="1874"/>
                  </a:lnTo>
                  <a:lnTo>
                    <a:pt x="933" y="1558"/>
                  </a:lnTo>
                  <a:lnTo>
                    <a:pt x="877" y="1585"/>
                  </a:lnTo>
                  <a:lnTo>
                    <a:pt x="877" y="1666"/>
                  </a:lnTo>
                  <a:close/>
                  <a:moveTo>
                    <a:pt x="838" y="1829"/>
                  </a:moveTo>
                  <a:lnTo>
                    <a:pt x="838" y="1829"/>
                  </a:lnTo>
                  <a:lnTo>
                    <a:pt x="831" y="1828"/>
                  </a:lnTo>
                  <a:lnTo>
                    <a:pt x="824" y="1825"/>
                  </a:lnTo>
                  <a:lnTo>
                    <a:pt x="817" y="1822"/>
                  </a:lnTo>
                  <a:lnTo>
                    <a:pt x="810" y="1815"/>
                  </a:lnTo>
                  <a:lnTo>
                    <a:pt x="805" y="1807"/>
                  </a:lnTo>
                  <a:lnTo>
                    <a:pt x="800" y="1794"/>
                  </a:lnTo>
                  <a:lnTo>
                    <a:pt x="797" y="1779"/>
                  </a:lnTo>
                  <a:lnTo>
                    <a:pt x="796" y="1759"/>
                  </a:lnTo>
                  <a:lnTo>
                    <a:pt x="796" y="1759"/>
                  </a:lnTo>
                  <a:lnTo>
                    <a:pt x="797" y="1741"/>
                  </a:lnTo>
                  <a:lnTo>
                    <a:pt x="800" y="1728"/>
                  </a:lnTo>
                  <a:lnTo>
                    <a:pt x="805" y="1717"/>
                  </a:lnTo>
                  <a:lnTo>
                    <a:pt x="810" y="1709"/>
                  </a:lnTo>
                  <a:lnTo>
                    <a:pt x="816" y="1702"/>
                  </a:lnTo>
                  <a:lnTo>
                    <a:pt x="824" y="1699"/>
                  </a:lnTo>
                  <a:lnTo>
                    <a:pt x="830" y="1696"/>
                  </a:lnTo>
                  <a:lnTo>
                    <a:pt x="838" y="1696"/>
                  </a:lnTo>
                  <a:lnTo>
                    <a:pt x="838" y="1696"/>
                  </a:lnTo>
                  <a:lnTo>
                    <a:pt x="845" y="1696"/>
                  </a:lnTo>
                  <a:lnTo>
                    <a:pt x="851" y="1699"/>
                  </a:lnTo>
                  <a:lnTo>
                    <a:pt x="858" y="1701"/>
                  </a:lnTo>
                  <a:lnTo>
                    <a:pt x="863" y="1704"/>
                  </a:lnTo>
                  <a:lnTo>
                    <a:pt x="867" y="1708"/>
                  </a:lnTo>
                  <a:lnTo>
                    <a:pt x="871" y="1711"/>
                  </a:lnTo>
                  <a:lnTo>
                    <a:pt x="877" y="1719"/>
                  </a:lnTo>
                  <a:lnTo>
                    <a:pt x="877" y="1807"/>
                  </a:lnTo>
                  <a:lnTo>
                    <a:pt x="877" y="1807"/>
                  </a:lnTo>
                  <a:lnTo>
                    <a:pt x="870" y="1814"/>
                  </a:lnTo>
                  <a:lnTo>
                    <a:pt x="863" y="1821"/>
                  </a:lnTo>
                  <a:lnTo>
                    <a:pt x="858" y="1824"/>
                  </a:lnTo>
                  <a:lnTo>
                    <a:pt x="851" y="1827"/>
                  </a:lnTo>
                  <a:lnTo>
                    <a:pt x="846" y="1828"/>
                  </a:lnTo>
                  <a:lnTo>
                    <a:pt x="838" y="1829"/>
                  </a:lnTo>
                  <a:lnTo>
                    <a:pt x="838" y="1829"/>
                  </a:lnTo>
                  <a:close/>
                  <a:moveTo>
                    <a:pt x="2084" y="1645"/>
                  </a:moveTo>
                  <a:lnTo>
                    <a:pt x="2084" y="1645"/>
                  </a:lnTo>
                  <a:lnTo>
                    <a:pt x="2079" y="1646"/>
                  </a:lnTo>
                  <a:lnTo>
                    <a:pt x="2072" y="1648"/>
                  </a:lnTo>
                  <a:lnTo>
                    <a:pt x="2059" y="1651"/>
                  </a:lnTo>
                  <a:lnTo>
                    <a:pt x="2046" y="1658"/>
                  </a:lnTo>
                  <a:lnTo>
                    <a:pt x="2035" y="1666"/>
                  </a:lnTo>
                  <a:lnTo>
                    <a:pt x="2035" y="1563"/>
                  </a:lnTo>
                  <a:lnTo>
                    <a:pt x="1980" y="1591"/>
                  </a:lnTo>
                  <a:lnTo>
                    <a:pt x="1980" y="1874"/>
                  </a:lnTo>
                  <a:lnTo>
                    <a:pt x="2035" y="1874"/>
                  </a:lnTo>
                  <a:lnTo>
                    <a:pt x="2035" y="1858"/>
                  </a:lnTo>
                  <a:lnTo>
                    <a:pt x="2035" y="1858"/>
                  </a:lnTo>
                  <a:lnTo>
                    <a:pt x="2040" y="1863"/>
                  </a:lnTo>
                  <a:lnTo>
                    <a:pt x="2046" y="1868"/>
                  </a:lnTo>
                  <a:lnTo>
                    <a:pt x="2052" y="1871"/>
                  </a:lnTo>
                  <a:lnTo>
                    <a:pt x="2059" y="1874"/>
                  </a:lnTo>
                  <a:lnTo>
                    <a:pt x="2064" y="1877"/>
                  </a:lnTo>
                  <a:lnTo>
                    <a:pt x="2072" y="1878"/>
                  </a:lnTo>
                  <a:lnTo>
                    <a:pt x="2079" y="1879"/>
                  </a:lnTo>
                  <a:lnTo>
                    <a:pt x="2085" y="1880"/>
                  </a:lnTo>
                  <a:lnTo>
                    <a:pt x="2085" y="1880"/>
                  </a:lnTo>
                  <a:lnTo>
                    <a:pt x="2095" y="1879"/>
                  </a:lnTo>
                  <a:lnTo>
                    <a:pt x="2105" y="1878"/>
                  </a:lnTo>
                  <a:lnTo>
                    <a:pt x="2114" y="1876"/>
                  </a:lnTo>
                  <a:lnTo>
                    <a:pt x="2123" y="1871"/>
                  </a:lnTo>
                  <a:lnTo>
                    <a:pt x="2131" y="1867"/>
                  </a:lnTo>
                  <a:lnTo>
                    <a:pt x="2137" y="1862"/>
                  </a:lnTo>
                  <a:lnTo>
                    <a:pt x="2144" y="1856"/>
                  </a:lnTo>
                  <a:lnTo>
                    <a:pt x="2150" y="1849"/>
                  </a:lnTo>
                  <a:lnTo>
                    <a:pt x="2155" y="1840"/>
                  </a:lnTo>
                  <a:lnTo>
                    <a:pt x="2160" y="1831"/>
                  </a:lnTo>
                  <a:lnTo>
                    <a:pt x="2163" y="1821"/>
                  </a:lnTo>
                  <a:lnTo>
                    <a:pt x="2166" y="1811"/>
                  </a:lnTo>
                  <a:lnTo>
                    <a:pt x="2170" y="1800"/>
                  </a:lnTo>
                  <a:lnTo>
                    <a:pt x="2171" y="1788"/>
                  </a:lnTo>
                  <a:lnTo>
                    <a:pt x="2172" y="1774"/>
                  </a:lnTo>
                  <a:lnTo>
                    <a:pt x="2173" y="1760"/>
                  </a:lnTo>
                  <a:lnTo>
                    <a:pt x="2173" y="1760"/>
                  </a:lnTo>
                  <a:lnTo>
                    <a:pt x="2172" y="1748"/>
                  </a:lnTo>
                  <a:lnTo>
                    <a:pt x="2171" y="1735"/>
                  </a:lnTo>
                  <a:lnTo>
                    <a:pt x="2169" y="1723"/>
                  </a:lnTo>
                  <a:lnTo>
                    <a:pt x="2166" y="1712"/>
                  </a:lnTo>
                  <a:lnTo>
                    <a:pt x="2163" y="1702"/>
                  </a:lnTo>
                  <a:lnTo>
                    <a:pt x="2159" y="1693"/>
                  </a:lnTo>
                  <a:lnTo>
                    <a:pt x="2154" y="1684"/>
                  </a:lnTo>
                  <a:lnTo>
                    <a:pt x="2149" y="1676"/>
                  </a:lnTo>
                  <a:lnTo>
                    <a:pt x="2143" y="1670"/>
                  </a:lnTo>
                  <a:lnTo>
                    <a:pt x="2136" y="1663"/>
                  </a:lnTo>
                  <a:lnTo>
                    <a:pt x="2129" y="1658"/>
                  </a:lnTo>
                  <a:lnTo>
                    <a:pt x="2121" y="1653"/>
                  </a:lnTo>
                  <a:lnTo>
                    <a:pt x="2113" y="1650"/>
                  </a:lnTo>
                  <a:lnTo>
                    <a:pt x="2104" y="1648"/>
                  </a:lnTo>
                  <a:lnTo>
                    <a:pt x="2094" y="1646"/>
                  </a:lnTo>
                  <a:lnTo>
                    <a:pt x="2084" y="1645"/>
                  </a:lnTo>
                  <a:lnTo>
                    <a:pt x="2084" y="1645"/>
                  </a:lnTo>
                  <a:close/>
                  <a:moveTo>
                    <a:pt x="2074" y="1696"/>
                  </a:moveTo>
                  <a:lnTo>
                    <a:pt x="2074" y="1696"/>
                  </a:lnTo>
                  <a:lnTo>
                    <a:pt x="2082" y="1698"/>
                  </a:lnTo>
                  <a:lnTo>
                    <a:pt x="2090" y="1700"/>
                  </a:lnTo>
                  <a:lnTo>
                    <a:pt x="2096" y="1704"/>
                  </a:lnTo>
                  <a:lnTo>
                    <a:pt x="2103" y="1711"/>
                  </a:lnTo>
                  <a:lnTo>
                    <a:pt x="2109" y="1719"/>
                  </a:lnTo>
                  <a:lnTo>
                    <a:pt x="2112" y="1730"/>
                  </a:lnTo>
                  <a:lnTo>
                    <a:pt x="2115" y="1743"/>
                  </a:lnTo>
                  <a:lnTo>
                    <a:pt x="2116" y="1759"/>
                  </a:lnTo>
                  <a:lnTo>
                    <a:pt x="2116" y="1759"/>
                  </a:lnTo>
                  <a:lnTo>
                    <a:pt x="2115" y="1775"/>
                  </a:lnTo>
                  <a:lnTo>
                    <a:pt x="2113" y="1790"/>
                  </a:lnTo>
                  <a:lnTo>
                    <a:pt x="2111" y="1801"/>
                  </a:lnTo>
                  <a:lnTo>
                    <a:pt x="2106" y="1811"/>
                  </a:lnTo>
                  <a:lnTo>
                    <a:pt x="2100" y="1819"/>
                  </a:lnTo>
                  <a:lnTo>
                    <a:pt x="2093" y="1824"/>
                  </a:lnTo>
                  <a:lnTo>
                    <a:pt x="2085" y="1828"/>
                  </a:lnTo>
                  <a:lnTo>
                    <a:pt x="2075" y="1829"/>
                  </a:lnTo>
                  <a:lnTo>
                    <a:pt x="2075" y="1829"/>
                  </a:lnTo>
                  <a:lnTo>
                    <a:pt x="2067" y="1828"/>
                  </a:lnTo>
                  <a:lnTo>
                    <a:pt x="2061" y="1827"/>
                  </a:lnTo>
                  <a:lnTo>
                    <a:pt x="2055" y="1823"/>
                  </a:lnTo>
                  <a:lnTo>
                    <a:pt x="2050" y="1821"/>
                  </a:lnTo>
                  <a:lnTo>
                    <a:pt x="2041" y="1813"/>
                  </a:lnTo>
                  <a:lnTo>
                    <a:pt x="2035" y="1808"/>
                  </a:lnTo>
                  <a:lnTo>
                    <a:pt x="2035" y="1719"/>
                  </a:lnTo>
                  <a:lnTo>
                    <a:pt x="2035" y="1719"/>
                  </a:lnTo>
                  <a:lnTo>
                    <a:pt x="2039" y="1714"/>
                  </a:lnTo>
                  <a:lnTo>
                    <a:pt x="2043" y="1710"/>
                  </a:lnTo>
                  <a:lnTo>
                    <a:pt x="2047" y="1705"/>
                  </a:lnTo>
                  <a:lnTo>
                    <a:pt x="2052" y="1702"/>
                  </a:lnTo>
                  <a:lnTo>
                    <a:pt x="2057" y="1700"/>
                  </a:lnTo>
                  <a:lnTo>
                    <a:pt x="2063" y="1698"/>
                  </a:lnTo>
                  <a:lnTo>
                    <a:pt x="2069" y="1696"/>
                  </a:lnTo>
                  <a:lnTo>
                    <a:pt x="2074" y="1696"/>
                  </a:lnTo>
                  <a:lnTo>
                    <a:pt x="2074" y="1696"/>
                  </a:lnTo>
                  <a:close/>
                  <a:moveTo>
                    <a:pt x="1455" y="1666"/>
                  </a:moveTo>
                  <a:lnTo>
                    <a:pt x="1455" y="1666"/>
                  </a:lnTo>
                  <a:lnTo>
                    <a:pt x="1451" y="1662"/>
                  </a:lnTo>
                  <a:lnTo>
                    <a:pt x="1445" y="1658"/>
                  </a:lnTo>
                  <a:lnTo>
                    <a:pt x="1438" y="1654"/>
                  </a:lnTo>
                  <a:lnTo>
                    <a:pt x="1433" y="1651"/>
                  </a:lnTo>
                  <a:lnTo>
                    <a:pt x="1426" y="1649"/>
                  </a:lnTo>
                  <a:lnTo>
                    <a:pt x="1419" y="1646"/>
                  </a:lnTo>
                  <a:lnTo>
                    <a:pt x="1413" y="1646"/>
                  </a:lnTo>
                  <a:lnTo>
                    <a:pt x="1406" y="1645"/>
                  </a:lnTo>
                  <a:lnTo>
                    <a:pt x="1406" y="1645"/>
                  </a:lnTo>
                  <a:lnTo>
                    <a:pt x="1396" y="1646"/>
                  </a:lnTo>
                  <a:lnTo>
                    <a:pt x="1386" y="1648"/>
                  </a:lnTo>
                  <a:lnTo>
                    <a:pt x="1377" y="1650"/>
                  </a:lnTo>
                  <a:lnTo>
                    <a:pt x="1369" y="1653"/>
                  </a:lnTo>
                  <a:lnTo>
                    <a:pt x="1362" y="1658"/>
                  </a:lnTo>
                  <a:lnTo>
                    <a:pt x="1354" y="1663"/>
                  </a:lnTo>
                  <a:lnTo>
                    <a:pt x="1347" y="1670"/>
                  </a:lnTo>
                  <a:lnTo>
                    <a:pt x="1342" y="1676"/>
                  </a:lnTo>
                  <a:lnTo>
                    <a:pt x="1336" y="1684"/>
                  </a:lnTo>
                  <a:lnTo>
                    <a:pt x="1332" y="1693"/>
                  </a:lnTo>
                  <a:lnTo>
                    <a:pt x="1327" y="1702"/>
                  </a:lnTo>
                  <a:lnTo>
                    <a:pt x="1324" y="1712"/>
                  </a:lnTo>
                  <a:lnTo>
                    <a:pt x="1322" y="1723"/>
                  </a:lnTo>
                  <a:lnTo>
                    <a:pt x="1319" y="1735"/>
                  </a:lnTo>
                  <a:lnTo>
                    <a:pt x="1318" y="1748"/>
                  </a:lnTo>
                  <a:lnTo>
                    <a:pt x="1318" y="1760"/>
                  </a:lnTo>
                  <a:lnTo>
                    <a:pt x="1318" y="1760"/>
                  </a:lnTo>
                  <a:lnTo>
                    <a:pt x="1318" y="1774"/>
                  </a:lnTo>
                  <a:lnTo>
                    <a:pt x="1319" y="1787"/>
                  </a:lnTo>
                  <a:lnTo>
                    <a:pt x="1322" y="1799"/>
                  </a:lnTo>
                  <a:lnTo>
                    <a:pt x="1324" y="1810"/>
                  </a:lnTo>
                  <a:lnTo>
                    <a:pt x="1327" y="1821"/>
                  </a:lnTo>
                  <a:lnTo>
                    <a:pt x="1330" y="1831"/>
                  </a:lnTo>
                  <a:lnTo>
                    <a:pt x="1336" y="1840"/>
                  </a:lnTo>
                  <a:lnTo>
                    <a:pt x="1340" y="1848"/>
                  </a:lnTo>
                  <a:lnTo>
                    <a:pt x="1347" y="1856"/>
                  </a:lnTo>
                  <a:lnTo>
                    <a:pt x="1353" y="1861"/>
                  </a:lnTo>
                  <a:lnTo>
                    <a:pt x="1360" y="1867"/>
                  </a:lnTo>
                  <a:lnTo>
                    <a:pt x="1368" y="1871"/>
                  </a:lnTo>
                  <a:lnTo>
                    <a:pt x="1376" y="1874"/>
                  </a:lnTo>
                  <a:lnTo>
                    <a:pt x="1385" y="1878"/>
                  </a:lnTo>
                  <a:lnTo>
                    <a:pt x="1395" y="1879"/>
                  </a:lnTo>
                  <a:lnTo>
                    <a:pt x="1405" y="1879"/>
                  </a:lnTo>
                  <a:lnTo>
                    <a:pt x="1405" y="1879"/>
                  </a:lnTo>
                  <a:lnTo>
                    <a:pt x="1412" y="1879"/>
                  </a:lnTo>
                  <a:lnTo>
                    <a:pt x="1418" y="1878"/>
                  </a:lnTo>
                  <a:lnTo>
                    <a:pt x="1425" y="1877"/>
                  </a:lnTo>
                  <a:lnTo>
                    <a:pt x="1432" y="1874"/>
                  </a:lnTo>
                  <a:lnTo>
                    <a:pt x="1438" y="1871"/>
                  </a:lnTo>
                  <a:lnTo>
                    <a:pt x="1444" y="1867"/>
                  </a:lnTo>
                  <a:lnTo>
                    <a:pt x="1449" y="1863"/>
                  </a:lnTo>
                  <a:lnTo>
                    <a:pt x="1455" y="1858"/>
                  </a:lnTo>
                  <a:lnTo>
                    <a:pt x="1455" y="1863"/>
                  </a:lnTo>
                  <a:lnTo>
                    <a:pt x="1455" y="1863"/>
                  </a:lnTo>
                  <a:lnTo>
                    <a:pt x="1455" y="1872"/>
                  </a:lnTo>
                  <a:lnTo>
                    <a:pt x="1454" y="1882"/>
                  </a:lnTo>
                  <a:lnTo>
                    <a:pt x="1452" y="1892"/>
                  </a:lnTo>
                  <a:lnTo>
                    <a:pt x="1449" y="1897"/>
                  </a:lnTo>
                  <a:lnTo>
                    <a:pt x="1446" y="1901"/>
                  </a:lnTo>
                  <a:lnTo>
                    <a:pt x="1443" y="1906"/>
                  </a:lnTo>
                  <a:lnTo>
                    <a:pt x="1438" y="1910"/>
                  </a:lnTo>
                  <a:lnTo>
                    <a:pt x="1432" y="1913"/>
                  </a:lnTo>
                  <a:lnTo>
                    <a:pt x="1425" y="1916"/>
                  </a:lnTo>
                  <a:lnTo>
                    <a:pt x="1417" y="1919"/>
                  </a:lnTo>
                  <a:lnTo>
                    <a:pt x="1407" y="1920"/>
                  </a:lnTo>
                  <a:lnTo>
                    <a:pt x="1396" y="1922"/>
                  </a:lnTo>
                  <a:lnTo>
                    <a:pt x="1384" y="1922"/>
                  </a:lnTo>
                  <a:lnTo>
                    <a:pt x="1382" y="1922"/>
                  </a:lnTo>
                  <a:lnTo>
                    <a:pt x="1401" y="1966"/>
                  </a:lnTo>
                  <a:lnTo>
                    <a:pt x="1402" y="1966"/>
                  </a:lnTo>
                  <a:lnTo>
                    <a:pt x="1402" y="1966"/>
                  </a:lnTo>
                  <a:lnTo>
                    <a:pt x="1415" y="1966"/>
                  </a:lnTo>
                  <a:lnTo>
                    <a:pt x="1427" y="1963"/>
                  </a:lnTo>
                  <a:lnTo>
                    <a:pt x="1439" y="1961"/>
                  </a:lnTo>
                  <a:lnTo>
                    <a:pt x="1449" y="1958"/>
                  </a:lnTo>
                  <a:lnTo>
                    <a:pt x="1459" y="1954"/>
                  </a:lnTo>
                  <a:lnTo>
                    <a:pt x="1468" y="1950"/>
                  </a:lnTo>
                  <a:lnTo>
                    <a:pt x="1476" y="1943"/>
                  </a:lnTo>
                  <a:lnTo>
                    <a:pt x="1484" y="1938"/>
                  </a:lnTo>
                  <a:lnTo>
                    <a:pt x="1491" y="1930"/>
                  </a:lnTo>
                  <a:lnTo>
                    <a:pt x="1495" y="1921"/>
                  </a:lnTo>
                  <a:lnTo>
                    <a:pt x="1501" y="1912"/>
                  </a:lnTo>
                  <a:lnTo>
                    <a:pt x="1504" y="1902"/>
                  </a:lnTo>
                  <a:lnTo>
                    <a:pt x="1507" y="1891"/>
                  </a:lnTo>
                  <a:lnTo>
                    <a:pt x="1509" y="1880"/>
                  </a:lnTo>
                  <a:lnTo>
                    <a:pt x="1511" y="1868"/>
                  </a:lnTo>
                  <a:lnTo>
                    <a:pt x="1511" y="1853"/>
                  </a:lnTo>
                  <a:lnTo>
                    <a:pt x="1511" y="1651"/>
                  </a:lnTo>
                  <a:lnTo>
                    <a:pt x="1455" y="1651"/>
                  </a:lnTo>
                  <a:lnTo>
                    <a:pt x="1455" y="1666"/>
                  </a:lnTo>
                  <a:close/>
                  <a:moveTo>
                    <a:pt x="1455" y="1719"/>
                  </a:moveTo>
                  <a:lnTo>
                    <a:pt x="1455" y="1807"/>
                  </a:lnTo>
                  <a:lnTo>
                    <a:pt x="1455" y="1807"/>
                  </a:lnTo>
                  <a:lnTo>
                    <a:pt x="1448" y="1814"/>
                  </a:lnTo>
                  <a:lnTo>
                    <a:pt x="1439" y="1822"/>
                  </a:lnTo>
                  <a:lnTo>
                    <a:pt x="1435" y="1824"/>
                  </a:lnTo>
                  <a:lnTo>
                    <a:pt x="1429" y="1827"/>
                  </a:lnTo>
                  <a:lnTo>
                    <a:pt x="1423" y="1828"/>
                  </a:lnTo>
                  <a:lnTo>
                    <a:pt x="1416" y="1829"/>
                  </a:lnTo>
                  <a:lnTo>
                    <a:pt x="1416" y="1829"/>
                  </a:lnTo>
                  <a:lnTo>
                    <a:pt x="1408" y="1828"/>
                  </a:lnTo>
                  <a:lnTo>
                    <a:pt x="1402" y="1825"/>
                  </a:lnTo>
                  <a:lnTo>
                    <a:pt x="1394" y="1821"/>
                  </a:lnTo>
                  <a:lnTo>
                    <a:pt x="1388" y="1815"/>
                  </a:lnTo>
                  <a:lnTo>
                    <a:pt x="1383" y="1807"/>
                  </a:lnTo>
                  <a:lnTo>
                    <a:pt x="1378" y="1794"/>
                  </a:lnTo>
                  <a:lnTo>
                    <a:pt x="1375" y="1779"/>
                  </a:lnTo>
                  <a:lnTo>
                    <a:pt x="1374" y="1759"/>
                  </a:lnTo>
                  <a:lnTo>
                    <a:pt x="1374" y="1759"/>
                  </a:lnTo>
                  <a:lnTo>
                    <a:pt x="1375" y="1741"/>
                  </a:lnTo>
                  <a:lnTo>
                    <a:pt x="1378" y="1728"/>
                  </a:lnTo>
                  <a:lnTo>
                    <a:pt x="1383" y="1717"/>
                  </a:lnTo>
                  <a:lnTo>
                    <a:pt x="1388" y="1709"/>
                  </a:lnTo>
                  <a:lnTo>
                    <a:pt x="1394" y="1702"/>
                  </a:lnTo>
                  <a:lnTo>
                    <a:pt x="1402" y="1699"/>
                  </a:lnTo>
                  <a:lnTo>
                    <a:pt x="1408" y="1696"/>
                  </a:lnTo>
                  <a:lnTo>
                    <a:pt x="1416" y="1696"/>
                  </a:lnTo>
                  <a:lnTo>
                    <a:pt x="1416" y="1696"/>
                  </a:lnTo>
                  <a:lnTo>
                    <a:pt x="1423" y="1696"/>
                  </a:lnTo>
                  <a:lnTo>
                    <a:pt x="1429" y="1699"/>
                  </a:lnTo>
                  <a:lnTo>
                    <a:pt x="1436" y="1701"/>
                  </a:lnTo>
                  <a:lnTo>
                    <a:pt x="1441" y="1703"/>
                  </a:lnTo>
                  <a:lnTo>
                    <a:pt x="1445" y="1708"/>
                  </a:lnTo>
                  <a:lnTo>
                    <a:pt x="1449" y="1711"/>
                  </a:lnTo>
                  <a:lnTo>
                    <a:pt x="1455" y="1719"/>
                  </a:lnTo>
                  <a:lnTo>
                    <a:pt x="1455" y="1719"/>
                  </a:lnTo>
                  <a:close/>
                  <a:moveTo>
                    <a:pt x="1683" y="1705"/>
                  </a:moveTo>
                  <a:lnTo>
                    <a:pt x="1683" y="1705"/>
                  </a:lnTo>
                  <a:lnTo>
                    <a:pt x="1696" y="1699"/>
                  </a:lnTo>
                  <a:lnTo>
                    <a:pt x="1709" y="1694"/>
                  </a:lnTo>
                  <a:lnTo>
                    <a:pt x="1724" y="1691"/>
                  </a:lnTo>
                  <a:lnTo>
                    <a:pt x="1740" y="1690"/>
                  </a:lnTo>
                  <a:lnTo>
                    <a:pt x="1740" y="1690"/>
                  </a:lnTo>
                  <a:lnTo>
                    <a:pt x="1750" y="1691"/>
                  </a:lnTo>
                  <a:lnTo>
                    <a:pt x="1757" y="1692"/>
                  </a:lnTo>
                  <a:lnTo>
                    <a:pt x="1764" y="1694"/>
                  </a:lnTo>
                  <a:lnTo>
                    <a:pt x="1770" y="1699"/>
                  </a:lnTo>
                  <a:lnTo>
                    <a:pt x="1774" y="1703"/>
                  </a:lnTo>
                  <a:lnTo>
                    <a:pt x="1777" y="1709"/>
                  </a:lnTo>
                  <a:lnTo>
                    <a:pt x="1780" y="1714"/>
                  </a:lnTo>
                  <a:lnTo>
                    <a:pt x="1780" y="1722"/>
                  </a:lnTo>
                  <a:lnTo>
                    <a:pt x="1780" y="1738"/>
                  </a:lnTo>
                  <a:lnTo>
                    <a:pt x="1780" y="1738"/>
                  </a:lnTo>
                  <a:lnTo>
                    <a:pt x="1770" y="1733"/>
                  </a:lnTo>
                  <a:lnTo>
                    <a:pt x="1757" y="1730"/>
                  </a:lnTo>
                  <a:lnTo>
                    <a:pt x="1745" y="1728"/>
                  </a:lnTo>
                  <a:lnTo>
                    <a:pt x="1732" y="1727"/>
                  </a:lnTo>
                  <a:lnTo>
                    <a:pt x="1732" y="1727"/>
                  </a:lnTo>
                  <a:lnTo>
                    <a:pt x="1716" y="1728"/>
                  </a:lnTo>
                  <a:lnTo>
                    <a:pt x="1701" y="1731"/>
                  </a:lnTo>
                  <a:lnTo>
                    <a:pt x="1686" y="1735"/>
                  </a:lnTo>
                  <a:lnTo>
                    <a:pt x="1678" y="1739"/>
                  </a:lnTo>
                  <a:lnTo>
                    <a:pt x="1672" y="1743"/>
                  </a:lnTo>
                  <a:lnTo>
                    <a:pt x="1666" y="1748"/>
                  </a:lnTo>
                  <a:lnTo>
                    <a:pt x="1661" y="1753"/>
                  </a:lnTo>
                  <a:lnTo>
                    <a:pt x="1655" y="1759"/>
                  </a:lnTo>
                  <a:lnTo>
                    <a:pt x="1651" y="1765"/>
                  </a:lnTo>
                  <a:lnTo>
                    <a:pt x="1647" y="1773"/>
                  </a:lnTo>
                  <a:lnTo>
                    <a:pt x="1645" y="1782"/>
                  </a:lnTo>
                  <a:lnTo>
                    <a:pt x="1644" y="1791"/>
                  </a:lnTo>
                  <a:lnTo>
                    <a:pt x="1643" y="1800"/>
                  </a:lnTo>
                  <a:lnTo>
                    <a:pt x="1643" y="1800"/>
                  </a:lnTo>
                  <a:lnTo>
                    <a:pt x="1644" y="1811"/>
                  </a:lnTo>
                  <a:lnTo>
                    <a:pt x="1645" y="1821"/>
                  </a:lnTo>
                  <a:lnTo>
                    <a:pt x="1647" y="1829"/>
                  </a:lnTo>
                  <a:lnTo>
                    <a:pt x="1651" y="1838"/>
                  </a:lnTo>
                  <a:lnTo>
                    <a:pt x="1654" y="1844"/>
                  </a:lnTo>
                  <a:lnTo>
                    <a:pt x="1659" y="1851"/>
                  </a:lnTo>
                  <a:lnTo>
                    <a:pt x="1664" y="1857"/>
                  </a:lnTo>
                  <a:lnTo>
                    <a:pt x="1671" y="1862"/>
                  </a:lnTo>
                  <a:lnTo>
                    <a:pt x="1676" y="1867"/>
                  </a:lnTo>
                  <a:lnTo>
                    <a:pt x="1683" y="1870"/>
                  </a:lnTo>
                  <a:lnTo>
                    <a:pt x="1697" y="1876"/>
                  </a:lnTo>
                  <a:lnTo>
                    <a:pt x="1712" y="1879"/>
                  </a:lnTo>
                  <a:lnTo>
                    <a:pt x="1726" y="1880"/>
                  </a:lnTo>
                  <a:lnTo>
                    <a:pt x="1726" y="1880"/>
                  </a:lnTo>
                  <a:lnTo>
                    <a:pt x="1738" y="1878"/>
                  </a:lnTo>
                  <a:lnTo>
                    <a:pt x="1746" y="1877"/>
                  </a:lnTo>
                  <a:lnTo>
                    <a:pt x="1753" y="1874"/>
                  </a:lnTo>
                  <a:lnTo>
                    <a:pt x="1761" y="1871"/>
                  </a:lnTo>
                  <a:lnTo>
                    <a:pt x="1767" y="1867"/>
                  </a:lnTo>
                  <a:lnTo>
                    <a:pt x="1774" y="1862"/>
                  </a:lnTo>
                  <a:lnTo>
                    <a:pt x="1780" y="1857"/>
                  </a:lnTo>
                  <a:lnTo>
                    <a:pt x="1780" y="1874"/>
                  </a:lnTo>
                  <a:lnTo>
                    <a:pt x="1835" y="1874"/>
                  </a:lnTo>
                  <a:lnTo>
                    <a:pt x="1835" y="1723"/>
                  </a:lnTo>
                  <a:lnTo>
                    <a:pt x="1835" y="1723"/>
                  </a:lnTo>
                  <a:lnTo>
                    <a:pt x="1835" y="1714"/>
                  </a:lnTo>
                  <a:lnTo>
                    <a:pt x="1834" y="1707"/>
                  </a:lnTo>
                  <a:lnTo>
                    <a:pt x="1832" y="1699"/>
                  </a:lnTo>
                  <a:lnTo>
                    <a:pt x="1830" y="1691"/>
                  </a:lnTo>
                  <a:lnTo>
                    <a:pt x="1825" y="1684"/>
                  </a:lnTo>
                  <a:lnTo>
                    <a:pt x="1822" y="1678"/>
                  </a:lnTo>
                  <a:lnTo>
                    <a:pt x="1816" y="1672"/>
                  </a:lnTo>
                  <a:lnTo>
                    <a:pt x="1811" y="1666"/>
                  </a:lnTo>
                  <a:lnTo>
                    <a:pt x="1805" y="1662"/>
                  </a:lnTo>
                  <a:lnTo>
                    <a:pt x="1798" y="1658"/>
                  </a:lnTo>
                  <a:lnTo>
                    <a:pt x="1791" y="1654"/>
                  </a:lnTo>
                  <a:lnTo>
                    <a:pt x="1783" y="1651"/>
                  </a:lnTo>
                  <a:lnTo>
                    <a:pt x="1774" y="1649"/>
                  </a:lnTo>
                  <a:lnTo>
                    <a:pt x="1765" y="1648"/>
                  </a:lnTo>
                  <a:lnTo>
                    <a:pt x="1755" y="1646"/>
                  </a:lnTo>
                  <a:lnTo>
                    <a:pt x="1745" y="1645"/>
                  </a:lnTo>
                  <a:lnTo>
                    <a:pt x="1745" y="1645"/>
                  </a:lnTo>
                  <a:lnTo>
                    <a:pt x="1733" y="1646"/>
                  </a:lnTo>
                  <a:lnTo>
                    <a:pt x="1723" y="1646"/>
                  </a:lnTo>
                  <a:lnTo>
                    <a:pt x="1712" y="1649"/>
                  </a:lnTo>
                  <a:lnTo>
                    <a:pt x="1701" y="1651"/>
                  </a:lnTo>
                  <a:lnTo>
                    <a:pt x="1691" y="1654"/>
                  </a:lnTo>
                  <a:lnTo>
                    <a:pt x="1681" y="1658"/>
                  </a:lnTo>
                  <a:lnTo>
                    <a:pt x="1671" y="1662"/>
                  </a:lnTo>
                  <a:lnTo>
                    <a:pt x="1661" y="1668"/>
                  </a:lnTo>
                  <a:lnTo>
                    <a:pt x="1683" y="1705"/>
                  </a:lnTo>
                  <a:close/>
                  <a:moveTo>
                    <a:pt x="1698" y="1800"/>
                  </a:moveTo>
                  <a:lnTo>
                    <a:pt x="1698" y="1800"/>
                  </a:lnTo>
                  <a:lnTo>
                    <a:pt x="1698" y="1793"/>
                  </a:lnTo>
                  <a:lnTo>
                    <a:pt x="1701" y="1787"/>
                  </a:lnTo>
                  <a:lnTo>
                    <a:pt x="1704" y="1781"/>
                  </a:lnTo>
                  <a:lnTo>
                    <a:pt x="1708" y="1777"/>
                  </a:lnTo>
                  <a:lnTo>
                    <a:pt x="1714" y="1773"/>
                  </a:lnTo>
                  <a:lnTo>
                    <a:pt x="1721" y="1771"/>
                  </a:lnTo>
                  <a:lnTo>
                    <a:pt x="1728" y="1769"/>
                  </a:lnTo>
                  <a:lnTo>
                    <a:pt x="1736" y="1769"/>
                  </a:lnTo>
                  <a:lnTo>
                    <a:pt x="1736" y="1769"/>
                  </a:lnTo>
                  <a:lnTo>
                    <a:pt x="1748" y="1769"/>
                  </a:lnTo>
                  <a:lnTo>
                    <a:pt x="1760" y="1771"/>
                  </a:lnTo>
                  <a:lnTo>
                    <a:pt x="1770" y="1774"/>
                  </a:lnTo>
                  <a:lnTo>
                    <a:pt x="1780" y="1780"/>
                  </a:lnTo>
                  <a:lnTo>
                    <a:pt x="1780" y="1810"/>
                  </a:lnTo>
                  <a:lnTo>
                    <a:pt x="1780" y="1810"/>
                  </a:lnTo>
                  <a:lnTo>
                    <a:pt x="1777" y="1814"/>
                  </a:lnTo>
                  <a:lnTo>
                    <a:pt x="1773" y="1819"/>
                  </a:lnTo>
                  <a:lnTo>
                    <a:pt x="1768" y="1823"/>
                  </a:lnTo>
                  <a:lnTo>
                    <a:pt x="1763" y="1827"/>
                  </a:lnTo>
                  <a:lnTo>
                    <a:pt x="1757" y="1830"/>
                  </a:lnTo>
                  <a:lnTo>
                    <a:pt x="1751" y="1832"/>
                  </a:lnTo>
                  <a:lnTo>
                    <a:pt x="1744" y="1833"/>
                  </a:lnTo>
                  <a:lnTo>
                    <a:pt x="1736" y="1834"/>
                  </a:lnTo>
                  <a:lnTo>
                    <a:pt x="1736" y="1834"/>
                  </a:lnTo>
                  <a:lnTo>
                    <a:pt x="1728" y="1833"/>
                  </a:lnTo>
                  <a:lnTo>
                    <a:pt x="1721" y="1831"/>
                  </a:lnTo>
                  <a:lnTo>
                    <a:pt x="1714" y="1829"/>
                  </a:lnTo>
                  <a:lnTo>
                    <a:pt x="1708" y="1824"/>
                  </a:lnTo>
                  <a:lnTo>
                    <a:pt x="1704" y="1820"/>
                  </a:lnTo>
                  <a:lnTo>
                    <a:pt x="1701" y="1814"/>
                  </a:lnTo>
                  <a:lnTo>
                    <a:pt x="1699" y="1808"/>
                  </a:lnTo>
                  <a:lnTo>
                    <a:pt x="1698" y="1800"/>
                  </a:lnTo>
                  <a:lnTo>
                    <a:pt x="1698" y="1800"/>
                  </a:lnTo>
                  <a:close/>
                  <a:moveTo>
                    <a:pt x="2350" y="1810"/>
                  </a:moveTo>
                  <a:lnTo>
                    <a:pt x="2350" y="1810"/>
                  </a:lnTo>
                  <a:lnTo>
                    <a:pt x="2342" y="1817"/>
                  </a:lnTo>
                  <a:lnTo>
                    <a:pt x="2332" y="1822"/>
                  </a:lnTo>
                  <a:lnTo>
                    <a:pt x="2326" y="1824"/>
                  </a:lnTo>
                  <a:lnTo>
                    <a:pt x="2320" y="1827"/>
                  </a:lnTo>
                  <a:lnTo>
                    <a:pt x="2313" y="1828"/>
                  </a:lnTo>
                  <a:lnTo>
                    <a:pt x="2306" y="1829"/>
                  </a:lnTo>
                  <a:lnTo>
                    <a:pt x="2306" y="1829"/>
                  </a:lnTo>
                  <a:lnTo>
                    <a:pt x="2301" y="1828"/>
                  </a:lnTo>
                  <a:lnTo>
                    <a:pt x="2294" y="1828"/>
                  </a:lnTo>
                  <a:lnTo>
                    <a:pt x="2286" y="1825"/>
                  </a:lnTo>
                  <a:lnTo>
                    <a:pt x="2277" y="1821"/>
                  </a:lnTo>
                  <a:lnTo>
                    <a:pt x="2270" y="1815"/>
                  </a:lnTo>
                  <a:lnTo>
                    <a:pt x="2266" y="1811"/>
                  </a:lnTo>
                  <a:lnTo>
                    <a:pt x="2263" y="1807"/>
                  </a:lnTo>
                  <a:lnTo>
                    <a:pt x="2261" y="1801"/>
                  </a:lnTo>
                  <a:lnTo>
                    <a:pt x="2259" y="1794"/>
                  </a:lnTo>
                  <a:lnTo>
                    <a:pt x="2257" y="1788"/>
                  </a:lnTo>
                  <a:lnTo>
                    <a:pt x="2256" y="1780"/>
                  </a:lnTo>
                  <a:lnTo>
                    <a:pt x="2393" y="1780"/>
                  </a:lnTo>
                  <a:lnTo>
                    <a:pt x="2393" y="1780"/>
                  </a:lnTo>
                  <a:lnTo>
                    <a:pt x="2394" y="1763"/>
                  </a:lnTo>
                  <a:lnTo>
                    <a:pt x="2394" y="1763"/>
                  </a:lnTo>
                  <a:lnTo>
                    <a:pt x="2394" y="1750"/>
                  </a:lnTo>
                  <a:lnTo>
                    <a:pt x="2392" y="1738"/>
                  </a:lnTo>
                  <a:lnTo>
                    <a:pt x="2391" y="1725"/>
                  </a:lnTo>
                  <a:lnTo>
                    <a:pt x="2388" y="1714"/>
                  </a:lnTo>
                  <a:lnTo>
                    <a:pt x="2384" y="1704"/>
                  </a:lnTo>
                  <a:lnTo>
                    <a:pt x="2380" y="1694"/>
                  </a:lnTo>
                  <a:lnTo>
                    <a:pt x="2374" y="1685"/>
                  </a:lnTo>
                  <a:lnTo>
                    <a:pt x="2369" y="1678"/>
                  </a:lnTo>
                  <a:lnTo>
                    <a:pt x="2362" y="1670"/>
                  </a:lnTo>
                  <a:lnTo>
                    <a:pt x="2355" y="1664"/>
                  </a:lnTo>
                  <a:lnTo>
                    <a:pt x="2348" y="1659"/>
                  </a:lnTo>
                  <a:lnTo>
                    <a:pt x="2339" y="1654"/>
                  </a:lnTo>
                  <a:lnTo>
                    <a:pt x="2330" y="1651"/>
                  </a:lnTo>
                  <a:lnTo>
                    <a:pt x="2321" y="1648"/>
                  </a:lnTo>
                  <a:lnTo>
                    <a:pt x="2311" y="1646"/>
                  </a:lnTo>
                  <a:lnTo>
                    <a:pt x="2300" y="1645"/>
                  </a:lnTo>
                  <a:lnTo>
                    <a:pt x="2300" y="1645"/>
                  </a:lnTo>
                  <a:lnTo>
                    <a:pt x="2290" y="1646"/>
                  </a:lnTo>
                  <a:lnTo>
                    <a:pt x="2280" y="1648"/>
                  </a:lnTo>
                  <a:lnTo>
                    <a:pt x="2270" y="1651"/>
                  </a:lnTo>
                  <a:lnTo>
                    <a:pt x="2260" y="1654"/>
                  </a:lnTo>
                  <a:lnTo>
                    <a:pt x="2251" y="1659"/>
                  </a:lnTo>
                  <a:lnTo>
                    <a:pt x="2243" y="1665"/>
                  </a:lnTo>
                  <a:lnTo>
                    <a:pt x="2235" y="1671"/>
                  </a:lnTo>
                  <a:lnTo>
                    <a:pt x="2229" y="1679"/>
                  </a:lnTo>
                  <a:lnTo>
                    <a:pt x="2222" y="1686"/>
                  </a:lnTo>
                  <a:lnTo>
                    <a:pt x="2216" y="1695"/>
                  </a:lnTo>
                  <a:lnTo>
                    <a:pt x="2212" y="1705"/>
                  </a:lnTo>
                  <a:lnTo>
                    <a:pt x="2207" y="1715"/>
                  </a:lnTo>
                  <a:lnTo>
                    <a:pt x="2204" y="1727"/>
                  </a:lnTo>
                  <a:lnTo>
                    <a:pt x="2202" y="1739"/>
                  </a:lnTo>
                  <a:lnTo>
                    <a:pt x="2201" y="1750"/>
                  </a:lnTo>
                  <a:lnTo>
                    <a:pt x="2200" y="1763"/>
                  </a:lnTo>
                  <a:lnTo>
                    <a:pt x="2200" y="1763"/>
                  </a:lnTo>
                  <a:lnTo>
                    <a:pt x="2201" y="1775"/>
                  </a:lnTo>
                  <a:lnTo>
                    <a:pt x="2202" y="1788"/>
                  </a:lnTo>
                  <a:lnTo>
                    <a:pt x="2204" y="1800"/>
                  </a:lnTo>
                  <a:lnTo>
                    <a:pt x="2207" y="1811"/>
                  </a:lnTo>
                  <a:lnTo>
                    <a:pt x="2212" y="1821"/>
                  </a:lnTo>
                  <a:lnTo>
                    <a:pt x="2216" y="1831"/>
                  </a:lnTo>
                  <a:lnTo>
                    <a:pt x="2222" y="1840"/>
                  </a:lnTo>
                  <a:lnTo>
                    <a:pt x="2229" y="1848"/>
                  </a:lnTo>
                  <a:lnTo>
                    <a:pt x="2236" y="1854"/>
                  </a:lnTo>
                  <a:lnTo>
                    <a:pt x="2244" y="1861"/>
                  </a:lnTo>
                  <a:lnTo>
                    <a:pt x="2253" y="1867"/>
                  </a:lnTo>
                  <a:lnTo>
                    <a:pt x="2262" y="1871"/>
                  </a:lnTo>
                  <a:lnTo>
                    <a:pt x="2272" y="1874"/>
                  </a:lnTo>
                  <a:lnTo>
                    <a:pt x="2283" y="1878"/>
                  </a:lnTo>
                  <a:lnTo>
                    <a:pt x="2294" y="1879"/>
                  </a:lnTo>
                  <a:lnTo>
                    <a:pt x="2306" y="1880"/>
                  </a:lnTo>
                  <a:lnTo>
                    <a:pt x="2306" y="1880"/>
                  </a:lnTo>
                  <a:lnTo>
                    <a:pt x="2317" y="1879"/>
                  </a:lnTo>
                  <a:lnTo>
                    <a:pt x="2327" y="1878"/>
                  </a:lnTo>
                  <a:lnTo>
                    <a:pt x="2339" y="1874"/>
                  </a:lnTo>
                  <a:lnTo>
                    <a:pt x="2349" y="1871"/>
                  </a:lnTo>
                  <a:lnTo>
                    <a:pt x="2359" y="1866"/>
                  </a:lnTo>
                  <a:lnTo>
                    <a:pt x="2368" y="1860"/>
                  </a:lnTo>
                  <a:lnTo>
                    <a:pt x="2376" y="1852"/>
                  </a:lnTo>
                  <a:lnTo>
                    <a:pt x="2385" y="1844"/>
                  </a:lnTo>
                  <a:lnTo>
                    <a:pt x="2350" y="1810"/>
                  </a:lnTo>
                  <a:close/>
                  <a:moveTo>
                    <a:pt x="2257" y="1739"/>
                  </a:moveTo>
                  <a:lnTo>
                    <a:pt x="2257" y="1739"/>
                  </a:lnTo>
                  <a:lnTo>
                    <a:pt x="2259" y="1729"/>
                  </a:lnTo>
                  <a:lnTo>
                    <a:pt x="2261" y="1720"/>
                  </a:lnTo>
                  <a:lnTo>
                    <a:pt x="2264" y="1712"/>
                  </a:lnTo>
                  <a:lnTo>
                    <a:pt x="2270" y="1705"/>
                  </a:lnTo>
                  <a:lnTo>
                    <a:pt x="2275" y="1700"/>
                  </a:lnTo>
                  <a:lnTo>
                    <a:pt x="2282" y="1696"/>
                  </a:lnTo>
                  <a:lnTo>
                    <a:pt x="2290" y="1693"/>
                  </a:lnTo>
                  <a:lnTo>
                    <a:pt x="2299" y="1693"/>
                  </a:lnTo>
                  <a:lnTo>
                    <a:pt x="2299" y="1693"/>
                  </a:lnTo>
                  <a:lnTo>
                    <a:pt x="2309" y="1694"/>
                  </a:lnTo>
                  <a:lnTo>
                    <a:pt x="2317" y="1696"/>
                  </a:lnTo>
                  <a:lnTo>
                    <a:pt x="2324" y="1701"/>
                  </a:lnTo>
                  <a:lnTo>
                    <a:pt x="2330" y="1708"/>
                  </a:lnTo>
                  <a:lnTo>
                    <a:pt x="2334" y="1714"/>
                  </a:lnTo>
                  <a:lnTo>
                    <a:pt x="2338" y="1722"/>
                  </a:lnTo>
                  <a:lnTo>
                    <a:pt x="2340" y="1731"/>
                  </a:lnTo>
                  <a:lnTo>
                    <a:pt x="2341" y="1739"/>
                  </a:lnTo>
                  <a:lnTo>
                    <a:pt x="2257" y="1739"/>
                  </a:lnTo>
                  <a:close/>
                  <a:moveTo>
                    <a:pt x="2884" y="1810"/>
                  </a:moveTo>
                  <a:lnTo>
                    <a:pt x="2884" y="1810"/>
                  </a:lnTo>
                  <a:lnTo>
                    <a:pt x="2875" y="1817"/>
                  </a:lnTo>
                  <a:lnTo>
                    <a:pt x="2867" y="1822"/>
                  </a:lnTo>
                  <a:lnTo>
                    <a:pt x="2860" y="1824"/>
                  </a:lnTo>
                  <a:lnTo>
                    <a:pt x="2854" y="1827"/>
                  </a:lnTo>
                  <a:lnTo>
                    <a:pt x="2848" y="1828"/>
                  </a:lnTo>
                  <a:lnTo>
                    <a:pt x="2840" y="1829"/>
                  </a:lnTo>
                  <a:lnTo>
                    <a:pt x="2840" y="1829"/>
                  </a:lnTo>
                  <a:lnTo>
                    <a:pt x="2834" y="1828"/>
                  </a:lnTo>
                  <a:lnTo>
                    <a:pt x="2828" y="1828"/>
                  </a:lnTo>
                  <a:lnTo>
                    <a:pt x="2820" y="1825"/>
                  </a:lnTo>
                  <a:lnTo>
                    <a:pt x="2812" y="1821"/>
                  </a:lnTo>
                  <a:lnTo>
                    <a:pt x="2804" y="1815"/>
                  </a:lnTo>
                  <a:lnTo>
                    <a:pt x="2801" y="1811"/>
                  </a:lnTo>
                  <a:lnTo>
                    <a:pt x="2798" y="1807"/>
                  </a:lnTo>
                  <a:lnTo>
                    <a:pt x="2795" y="1801"/>
                  </a:lnTo>
                  <a:lnTo>
                    <a:pt x="2793" y="1794"/>
                  </a:lnTo>
                  <a:lnTo>
                    <a:pt x="2791" y="1788"/>
                  </a:lnTo>
                  <a:lnTo>
                    <a:pt x="2790" y="1780"/>
                  </a:lnTo>
                  <a:lnTo>
                    <a:pt x="2928" y="1780"/>
                  </a:lnTo>
                  <a:lnTo>
                    <a:pt x="2928" y="1780"/>
                  </a:lnTo>
                  <a:lnTo>
                    <a:pt x="2929" y="1763"/>
                  </a:lnTo>
                  <a:lnTo>
                    <a:pt x="2929" y="1763"/>
                  </a:lnTo>
                  <a:lnTo>
                    <a:pt x="2928" y="1750"/>
                  </a:lnTo>
                  <a:lnTo>
                    <a:pt x="2927" y="1738"/>
                  </a:lnTo>
                  <a:lnTo>
                    <a:pt x="2924" y="1725"/>
                  </a:lnTo>
                  <a:lnTo>
                    <a:pt x="2922" y="1714"/>
                  </a:lnTo>
                  <a:lnTo>
                    <a:pt x="2918" y="1704"/>
                  </a:lnTo>
                  <a:lnTo>
                    <a:pt x="2913" y="1694"/>
                  </a:lnTo>
                  <a:lnTo>
                    <a:pt x="2909" y="1685"/>
                  </a:lnTo>
                  <a:lnTo>
                    <a:pt x="2903" y="1678"/>
                  </a:lnTo>
                  <a:lnTo>
                    <a:pt x="2897" y="1670"/>
                  </a:lnTo>
                  <a:lnTo>
                    <a:pt x="2889" y="1664"/>
                  </a:lnTo>
                  <a:lnTo>
                    <a:pt x="2881" y="1659"/>
                  </a:lnTo>
                  <a:lnTo>
                    <a:pt x="2873" y="1654"/>
                  </a:lnTo>
                  <a:lnTo>
                    <a:pt x="2864" y="1651"/>
                  </a:lnTo>
                  <a:lnTo>
                    <a:pt x="2854" y="1648"/>
                  </a:lnTo>
                  <a:lnTo>
                    <a:pt x="2844" y="1646"/>
                  </a:lnTo>
                  <a:lnTo>
                    <a:pt x="2834" y="1645"/>
                  </a:lnTo>
                  <a:lnTo>
                    <a:pt x="2834" y="1645"/>
                  </a:lnTo>
                  <a:lnTo>
                    <a:pt x="2823" y="1646"/>
                  </a:lnTo>
                  <a:lnTo>
                    <a:pt x="2813" y="1648"/>
                  </a:lnTo>
                  <a:lnTo>
                    <a:pt x="2803" y="1651"/>
                  </a:lnTo>
                  <a:lnTo>
                    <a:pt x="2794" y="1654"/>
                  </a:lnTo>
                  <a:lnTo>
                    <a:pt x="2785" y="1659"/>
                  </a:lnTo>
                  <a:lnTo>
                    <a:pt x="2777" y="1665"/>
                  </a:lnTo>
                  <a:lnTo>
                    <a:pt x="2770" y="1671"/>
                  </a:lnTo>
                  <a:lnTo>
                    <a:pt x="2762" y="1679"/>
                  </a:lnTo>
                  <a:lnTo>
                    <a:pt x="2755" y="1686"/>
                  </a:lnTo>
                  <a:lnTo>
                    <a:pt x="2750" y="1695"/>
                  </a:lnTo>
                  <a:lnTo>
                    <a:pt x="2745" y="1705"/>
                  </a:lnTo>
                  <a:lnTo>
                    <a:pt x="2741" y="1715"/>
                  </a:lnTo>
                  <a:lnTo>
                    <a:pt x="2739" y="1727"/>
                  </a:lnTo>
                  <a:lnTo>
                    <a:pt x="2735" y="1739"/>
                  </a:lnTo>
                  <a:lnTo>
                    <a:pt x="2734" y="1750"/>
                  </a:lnTo>
                  <a:lnTo>
                    <a:pt x="2734" y="1763"/>
                  </a:lnTo>
                  <a:lnTo>
                    <a:pt x="2734" y="1763"/>
                  </a:lnTo>
                  <a:lnTo>
                    <a:pt x="2734" y="1775"/>
                  </a:lnTo>
                  <a:lnTo>
                    <a:pt x="2735" y="1788"/>
                  </a:lnTo>
                  <a:lnTo>
                    <a:pt x="2738" y="1800"/>
                  </a:lnTo>
                  <a:lnTo>
                    <a:pt x="2741" y="1811"/>
                  </a:lnTo>
                  <a:lnTo>
                    <a:pt x="2745" y="1821"/>
                  </a:lnTo>
                  <a:lnTo>
                    <a:pt x="2751" y="1831"/>
                  </a:lnTo>
                  <a:lnTo>
                    <a:pt x="2757" y="1840"/>
                  </a:lnTo>
                  <a:lnTo>
                    <a:pt x="2763" y="1848"/>
                  </a:lnTo>
                  <a:lnTo>
                    <a:pt x="2770" y="1854"/>
                  </a:lnTo>
                  <a:lnTo>
                    <a:pt x="2778" y="1861"/>
                  </a:lnTo>
                  <a:lnTo>
                    <a:pt x="2787" y="1867"/>
                  </a:lnTo>
                  <a:lnTo>
                    <a:pt x="2797" y="1871"/>
                  </a:lnTo>
                  <a:lnTo>
                    <a:pt x="2807" y="1874"/>
                  </a:lnTo>
                  <a:lnTo>
                    <a:pt x="2817" y="1878"/>
                  </a:lnTo>
                  <a:lnTo>
                    <a:pt x="2829" y="1879"/>
                  </a:lnTo>
                  <a:lnTo>
                    <a:pt x="2840" y="1880"/>
                  </a:lnTo>
                  <a:lnTo>
                    <a:pt x="2840" y="1880"/>
                  </a:lnTo>
                  <a:lnTo>
                    <a:pt x="2851" y="1879"/>
                  </a:lnTo>
                  <a:lnTo>
                    <a:pt x="2862" y="1878"/>
                  </a:lnTo>
                  <a:lnTo>
                    <a:pt x="2872" y="1874"/>
                  </a:lnTo>
                  <a:lnTo>
                    <a:pt x="2882" y="1871"/>
                  </a:lnTo>
                  <a:lnTo>
                    <a:pt x="2892" y="1866"/>
                  </a:lnTo>
                  <a:lnTo>
                    <a:pt x="2902" y="1860"/>
                  </a:lnTo>
                  <a:lnTo>
                    <a:pt x="2911" y="1852"/>
                  </a:lnTo>
                  <a:lnTo>
                    <a:pt x="2919" y="1844"/>
                  </a:lnTo>
                  <a:lnTo>
                    <a:pt x="2884" y="1810"/>
                  </a:lnTo>
                  <a:close/>
                  <a:moveTo>
                    <a:pt x="2791" y="1739"/>
                  </a:moveTo>
                  <a:lnTo>
                    <a:pt x="2791" y="1739"/>
                  </a:lnTo>
                  <a:lnTo>
                    <a:pt x="2792" y="1729"/>
                  </a:lnTo>
                  <a:lnTo>
                    <a:pt x="2795" y="1720"/>
                  </a:lnTo>
                  <a:lnTo>
                    <a:pt x="2799" y="1712"/>
                  </a:lnTo>
                  <a:lnTo>
                    <a:pt x="2803" y="1705"/>
                  </a:lnTo>
                  <a:lnTo>
                    <a:pt x="2810" y="1700"/>
                  </a:lnTo>
                  <a:lnTo>
                    <a:pt x="2817" y="1696"/>
                  </a:lnTo>
                  <a:lnTo>
                    <a:pt x="2824" y="1693"/>
                  </a:lnTo>
                  <a:lnTo>
                    <a:pt x="2833" y="1693"/>
                  </a:lnTo>
                  <a:lnTo>
                    <a:pt x="2833" y="1693"/>
                  </a:lnTo>
                  <a:lnTo>
                    <a:pt x="2843" y="1694"/>
                  </a:lnTo>
                  <a:lnTo>
                    <a:pt x="2851" y="1696"/>
                  </a:lnTo>
                  <a:lnTo>
                    <a:pt x="2859" y="1701"/>
                  </a:lnTo>
                  <a:lnTo>
                    <a:pt x="2864" y="1708"/>
                  </a:lnTo>
                  <a:lnTo>
                    <a:pt x="2869" y="1714"/>
                  </a:lnTo>
                  <a:lnTo>
                    <a:pt x="2872" y="1722"/>
                  </a:lnTo>
                  <a:lnTo>
                    <a:pt x="2874" y="1731"/>
                  </a:lnTo>
                  <a:lnTo>
                    <a:pt x="2875" y="1739"/>
                  </a:lnTo>
                  <a:lnTo>
                    <a:pt x="2791" y="1739"/>
                  </a:lnTo>
                  <a:close/>
                  <a:moveTo>
                    <a:pt x="2658" y="1797"/>
                  </a:moveTo>
                  <a:lnTo>
                    <a:pt x="2658" y="1797"/>
                  </a:lnTo>
                  <a:lnTo>
                    <a:pt x="2658" y="1804"/>
                  </a:lnTo>
                  <a:lnTo>
                    <a:pt x="2659" y="1810"/>
                  </a:lnTo>
                  <a:lnTo>
                    <a:pt x="2661" y="1815"/>
                  </a:lnTo>
                  <a:lnTo>
                    <a:pt x="2663" y="1820"/>
                  </a:lnTo>
                  <a:lnTo>
                    <a:pt x="2667" y="1823"/>
                  </a:lnTo>
                  <a:lnTo>
                    <a:pt x="2671" y="1825"/>
                  </a:lnTo>
                  <a:lnTo>
                    <a:pt x="2675" y="1827"/>
                  </a:lnTo>
                  <a:lnTo>
                    <a:pt x="2682" y="1827"/>
                  </a:lnTo>
                  <a:lnTo>
                    <a:pt x="2682" y="1827"/>
                  </a:lnTo>
                  <a:lnTo>
                    <a:pt x="2690" y="1827"/>
                  </a:lnTo>
                  <a:lnTo>
                    <a:pt x="2699" y="1824"/>
                  </a:lnTo>
                  <a:lnTo>
                    <a:pt x="2708" y="1821"/>
                  </a:lnTo>
                  <a:lnTo>
                    <a:pt x="2715" y="1817"/>
                  </a:lnTo>
                  <a:lnTo>
                    <a:pt x="2709" y="1869"/>
                  </a:lnTo>
                  <a:lnTo>
                    <a:pt x="2709" y="1869"/>
                  </a:lnTo>
                  <a:lnTo>
                    <a:pt x="2699" y="1873"/>
                  </a:lnTo>
                  <a:lnTo>
                    <a:pt x="2687" y="1877"/>
                  </a:lnTo>
                  <a:lnTo>
                    <a:pt x="2674" y="1879"/>
                  </a:lnTo>
                  <a:lnTo>
                    <a:pt x="2662" y="1880"/>
                  </a:lnTo>
                  <a:lnTo>
                    <a:pt x="2662" y="1880"/>
                  </a:lnTo>
                  <a:lnTo>
                    <a:pt x="2654" y="1879"/>
                  </a:lnTo>
                  <a:lnTo>
                    <a:pt x="2647" y="1878"/>
                  </a:lnTo>
                  <a:lnTo>
                    <a:pt x="2640" y="1876"/>
                  </a:lnTo>
                  <a:lnTo>
                    <a:pt x="2634" y="1873"/>
                  </a:lnTo>
                  <a:lnTo>
                    <a:pt x="2629" y="1870"/>
                  </a:lnTo>
                  <a:lnTo>
                    <a:pt x="2623" y="1867"/>
                  </a:lnTo>
                  <a:lnTo>
                    <a:pt x="2620" y="1862"/>
                  </a:lnTo>
                  <a:lnTo>
                    <a:pt x="2615" y="1857"/>
                  </a:lnTo>
                  <a:lnTo>
                    <a:pt x="2610" y="1847"/>
                  </a:lnTo>
                  <a:lnTo>
                    <a:pt x="2605" y="1834"/>
                  </a:lnTo>
                  <a:lnTo>
                    <a:pt x="2603" y="1823"/>
                  </a:lnTo>
                  <a:lnTo>
                    <a:pt x="2602" y="1811"/>
                  </a:lnTo>
                  <a:lnTo>
                    <a:pt x="2602" y="1702"/>
                  </a:lnTo>
                  <a:lnTo>
                    <a:pt x="2568" y="1702"/>
                  </a:lnTo>
                  <a:lnTo>
                    <a:pt x="2568" y="1651"/>
                  </a:lnTo>
                  <a:lnTo>
                    <a:pt x="2602" y="1651"/>
                  </a:lnTo>
                  <a:lnTo>
                    <a:pt x="2602" y="1593"/>
                  </a:lnTo>
                  <a:lnTo>
                    <a:pt x="2658" y="1565"/>
                  </a:lnTo>
                  <a:lnTo>
                    <a:pt x="2658" y="1651"/>
                  </a:lnTo>
                  <a:lnTo>
                    <a:pt x="2708" y="1651"/>
                  </a:lnTo>
                  <a:lnTo>
                    <a:pt x="2708" y="1702"/>
                  </a:lnTo>
                  <a:lnTo>
                    <a:pt x="2658" y="1702"/>
                  </a:lnTo>
                  <a:lnTo>
                    <a:pt x="2658" y="1797"/>
                  </a:lnTo>
                  <a:close/>
                  <a:moveTo>
                    <a:pt x="2550" y="1869"/>
                  </a:moveTo>
                  <a:lnTo>
                    <a:pt x="2550" y="1869"/>
                  </a:lnTo>
                  <a:lnTo>
                    <a:pt x="2540" y="1873"/>
                  </a:lnTo>
                  <a:lnTo>
                    <a:pt x="2529" y="1877"/>
                  </a:lnTo>
                  <a:lnTo>
                    <a:pt x="2516" y="1879"/>
                  </a:lnTo>
                  <a:lnTo>
                    <a:pt x="2504" y="1880"/>
                  </a:lnTo>
                  <a:lnTo>
                    <a:pt x="2504" y="1880"/>
                  </a:lnTo>
                  <a:lnTo>
                    <a:pt x="2495" y="1879"/>
                  </a:lnTo>
                  <a:lnTo>
                    <a:pt x="2489" y="1878"/>
                  </a:lnTo>
                  <a:lnTo>
                    <a:pt x="2482" y="1876"/>
                  </a:lnTo>
                  <a:lnTo>
                    <a:pt x="2475" y="1873"/>
                  </a:lnTo>
                  <a:lnTo>
                    <a:pt x="2471" y="1870"/>
                  </a:lnTo>
                  <a:lnTo>
                    <a:pt x="2465" y="1867"/>
                  </a:lnTo>
                  <a:lnTo>
                    <a:pt x="2461" y="1862"/>
                  </a:lnTo>
                  <a:lnTo>
                    <a:pt x="2458" y="1857"/>
                  </a:lnTo>
                  <a:lnTo>
                    <a:pt x="2451" y="1847"/>
                  </a:lnTo>
                  <a:lnTo>
                    <a:pt x="2448" y="1834"/>
                  </a:lnTo>
                  <a:lnTo>
                    <a:pt x="2444" y="1823"/>
                  </a:lnTo>
                  <a:lnTo>
                    <a:pt x="2444" y="1811"/>
                  </a:lnTo>
                  <a:lnTo>
                    <a:pt x="2444" y="1702"/>
                  </a:lnTo>
                  <a:lnTo>
                    <a:pt x="2410" y="1702"/>
                  </a:lnTo>
                  <a:lnTo>
                    <a:pt x="2410" y="1651"/>
                  </a:lnTo>
                  <a:lnTo>
                    <a:pt x="2444" y="1651"/>
                  </a:lnTo>
                  <a:lnTo>
                    <a:pt x="2444" y="1593"/>
                  </a:lnTo>
                  <a:lnTo>
                    <a:pt x="2500" y="1565"/>
                  </a:lnTo>
                  <a:lnTo>
                    <a:pt x="2500" y="1651"/>
                  </a:lnTo>
                  <a:lnTo>
                    <a:pt x="2546" y="1651"/>
                  </a:lnTo>
                  <a:lnTo>
                    <a:pt x="2546" y="1702"/>
                  </a:lnTo>
                  <a:lnTo>
                    <a:pt x="2500" y="1702"/>
                  </a:lnTo>
                  <a:lnTo>
                    <a:pt x="2500" y="1797"/>
                  </a:lnTo>
                  <a:lnTo>
                    <a:pt x="2500" y="1797"/>
                  </a:lnTo>
                  <a:lnTo>
                    <a:pt x="2500" y="1804"/>
                  </a:lnTo>
                  <a:lnTo>
                    <a:pt x="2501" y="1810"/>
                  </a:lnTo>
                  <a:lnTo>
                    <a:pt x="2503" y="1815"/>
                  </a:lnTo>
                  <a:lnTo>
                    <a:pt x="2505" y="1820"/>
                  </a:lnTo>
                  <a:lnTo>
                    <a:pt x="2509" y="1823"/>
                  </a:lnTo>
                  <a:lnTo>
                    <a:pt x="2513" y="1825"/>
                  </a:lnTo>
                  <a:lnTo>
                    <a:pt x="2518" y="1827"/>
                  </a:lnTo>
                  <a:lnTo>
                    <a:pt x="2523" y="1827"/>
                  </a:lnTo>
                  <a:lnTo>
                    <a:pt x="2523" y="1827"/>
                  </a:lnTo>
                  <a:lnTo>
                    <a:pt x="2532" y="1827"/>
                  </a:lnTo>
                  <a:lnTo>
                    <a:pt x="2541" y="1824"/>
                  </a:lnTo>
                  <a:lnTo>
                    <a:pt x="2549" y="1821"/>
                  </a:lnTo>
                  <a:lnTo>
                    <a:pt x="2556" y="1817"/>
                  </a:lnTo>
                  <a:lnTo>
                    <a:pt x="2550" y="1869"/>
                  </a:lnTo>
                  <a:close/>
                  <a:moveTo>
                    <a:pt x="3096" y="1713"/>
                  </a:moveTo>
                  <a:lnTo>
                    <a:pt x="3096" y="1713"/>
                  </a:lnTo>
                  <a:lnTo>
                    <a:pt x="3088" y="1708"/>
                  </a:lnTo>
                  <a:lnTo>
                    <a:pt x="3079" y="1704"/>
                  </a:lnTo>
                  <a:lnTo>
                    <a:pt x="3069" y="1702"/>
                  </a:lnTo>
                  <a:lnTo>
                    <a:pt x="3059" y="1701"/>
                  </a:lnTo>
                  <a:lnTo>
                    <a:pt x="3059" y="1701"/>
                  </a:lnTo>
                  <a:lnTo>
                    <a:pt x="3050" y="1702"/>
                  </a:lnTo>
                  <a:lnTo>
                    <a:pt x="3041" y="1704"/>
                  </a:lnTo>
                  <a:lnTo>
                    <a:pt x="3034" y="1709"/>
                  </a:lnTo>
                  <a:lnTo>
                    <a:pt x="3029" y="1714"/>
                  </a:lnTo>
                  <a:lnTo>
                    <a:pt x="3024" y="1721"/>
                  </a:lnTo>
                  <a:lnTo>
                    <a:pt x="3022" y="1730"/>
                  </a:lnTo>
                  <a:lnTo>
                    <a:pt x="3020" y="1741"/>
                  </a:lnTo>
                  <a:lnTo>
                    <a:pt x="3019" y="1753"/>
                  </a:lnTo>
                  <a:lnTo>
                    <a:pt x="3019" y="1874"/>
                  </a:lnTo>
                  <a:lnTo>
                    <a:pt x="2964" y="1874"/>
                  </a:lnTo>
                  <a:lnTo>
                    <a:pt x="2964" y="1651"/>
                  </a:lnTo>
                  <a:lnTo>
                    <a:pt x="3019" y="1651"/>
                  </a:lnTo>
                  <a:lnTo>
                    <a:pt x="3019" y="1670"/>
                  </a:lnTo>
                  <a:lnTo>
                    <a:pt x="3019" y="1670"/>
                  </a:lnTo>
                  <a:lnTo>
                    <a:pt x="3024" y="1664"/>
                  </a:lnTo>
                  <a:lnTo>
                    <a:pt x="3030" y="1659"/>
                  </a:lnTo>
                  <a:lnTo>
                    <a:pt x="3036" y="1655"/>
                  </a:lnTo>
                  <a:lnTo>
                    <a:pt x="3042" y="1652"/>
                  </a:lnTo>
                  <a:lnTo>
                    <a:pt x="3048" y="1649"/>
                  </a:lnTo>
                  <a:lnTo>
                    <a:pt x="3054" y="1648"/>
                  </a:lnTo>
                  <a:lnTo>
                    <a:pt x="3061" y="1646"/>
                  </a:lnTo>
                  <a:lnTo>
                    <a:pt x="3069" y="1645"/>
                  </a:lnTo>
                  <a:lnTo>
                    <a:pt x="3069" y="1645"/>
                  </a:lnTo>
                  <a:lnTo>
                    <a:pt x="3080" y="1646"/>
                  </a:lnTo>
                  <a:lnTo>
                    <a:pt x="3091" y="1650"/>
                  </a:lnTo>
                  <a:lnTo>
                    <a:pt x="3101" y="1653"/>
                  </a:lnTo>
                  <a:lnTo>
                    <a:pt x="3110" y="1659"/>
                  </a:lnTo>
                  <a:lnTo>
                    <a:pt x="3096" y="1713"/>
                  </a:lnTo>
                  <a:close/>
                  <a:moveTo>
                    <a:pt x="597" y="1591"/>
                  </a:moveTo>
                  <a:lnTo>
                    <a:pt x="597" y="1619"/>
                  </a:lnTo>
                  <a:lnTo>
                    <a:pt x="541" y="1619"/>
                  </a:lnTo>
                  <a:lnTo>
                    <a:pt x="541" y="1563"/>
                  </a:lnTo>
                  <a:lnTo>
                    <a:pt x="597" y="1563"/>
                  </a:lnTo>
                  <a:lnTo>
                    <a:pt x="597" y="1591"/>
                  </a:lnTo>
                  <a:close/>
                  <a:moveTo>
                    <a:pt x="981" y="1651"/>
                  </a:moveTo>
                  <a:lnTo>
                    <a:pt x="1037" y="1651"/>
                  </a:lnTo>
                  <a:lnTo>
                    <a:pt x="1037" y="1751"/>
                  </a:lnTo>
                  <a:lnTo>
                    <a:pt x="1037" y="1874"/>
                  </a:lnTo>
                  <a:lnTo>
                    <a:pt x="981" y="1874"/>
                  </a:lnTo>
                  <a:lnTo>
                    <a:pt x="981" y="1651"/>
                  </a:lnTo>
                  <a:close/>
                  <a:moveTo>
                    <a:pt x="1037" y="1591"/>
                  </a:moveTo>
                  <a:lnTo>
                    <a:pt x="1037" y="1619"/>
                  </a:lnTo>
                  <a:lnTo>
                    <a:pt x="981" y="1619"/>
                  </a:lnTo>
                  <a:lnTo>
                    <a:pt x="981" y="1563"/>
                  </a:lnTo>
                  <a:lnTo>
                    <a:pt x="1037" y="1563"/>
                  </a:lnTo>
                  <a:lnTo>
                    <a:pt x="1037" y="1591"/>
                  </a:lnTo>
                  <a:close/>
                  <a:moveTo>
                    <a:pt x="2558" y="2058"/>
                  </a:moveTo>
                  <a:lnTo>
                    <a:pt x="2558" y="2058"/>
                  </a:lnTo>
                  <a:lnTo>
                    <a:pt x="2552" y="2053"/>
                  </a:lnTo>
                  <a:lnTo>
                    <a:pt x="2546" y="2049"/>
                  </a:lnTo>
                  <a:lnTo>
                    <a:pt x="2541" y="2046"/>
                  </a:lnTo>
                  <a:lnTo>
                    <a:pt x="2534" y="2042"/>
                  </a:lnTo>
                  <a:lnTo>
                    <a:pt x="2529" y="2040"/>
                  </a:lnTo>
                  <a:lnTo>
                    <a:pt x="2522" y="2039"/>
                  </a:lnTo>
                  <a:lnTo>
                    <a:pt x="2508" y="2037"/>
                  </a:lnTo>
                  <a:lnTo>
                    <a:pt x="2508" y="2037"/>
                  </a:lnTo>
                  <a:lnTo>
                    <a:pt x="2498" y="2038"/>
                  </a:lnTo>
                  <a:lnTo>
                    <a:pt x="2489" y="2039"/>
                  </a:lnTo>
                  <a:lnTo>
                    <a:pt x="2480" y="2042"/>
                  </a:lnTo>
                  <a:lnTo>
                    <a:pt x="2471" y="2046"/>
                  </a:lnTo>
                  <a:lnTo>
                    <a:pt x="2463" y="2050"/>
                  </a:lnTo>
                  <a:lnTo>
                    <a:pt x="2456" y="2055"/>
                  </a:lnTo>
                  <a:lnTo>
                    <a:pt x="2450" y="2061"/>
                  </a:lnTo>
                  <a:lnTo>
                    <a:pt x="2443" y="2068"/>
                  </a:lnTo>
                  <a:lnTo>
                    <a:pt x="2439" y="2076"/>
                  </a:lnTo>
                  <a:lnTo>
                    <a:pt x="2433" y="2085"/>
                  </a:lnTo>
                  <a:lnTo>
                    <a:pt x="2430" y="2093"/>
                  </a:lnTo>
                  <a:lnTo>
                    <a:pt x="2426" y="2105"/>
                  </a:lnTo>
                  <a:lnTo>
                    <a:pt x="2423" y="2115"/>
                  </a:lnTo>
                  <a:lnTo>
                    <a:pt x="2422" y="2127"/>
                  </a:lnTo>
                  <a:lnTo>
                    <a:pt x="2421" y="2139"/>
                  </a:lnTo>
                  <a:lnTo>
                    <a:pt x="2420" y="2152"/>
                  </a:lnTo>
                  <a:lnTo>
                    <a:pt x="2420" y="2152"/>
                  </a:lnTo>
                  <a:lnTo>
                    <a:pt x="2421" y="2166"/>
                  </a:lnTo>
                  <a:lnTo>
                    <a:pt x="2422" y="2178"/>
                  </a:lnTo>
                  <a:lnTo>
                    <a:pt x="2423" y="2190"/>
                  </a:lnTo>
                  <a:lnTo>
                    <a:pt x="2426" y="2202"/>
                  </a:lnTo>
                  <a:lnTo>
                    <a:pt x="2429" y="2212"/>
                  </a:lnTo>
                  <a:lnTo>
                    <a:pt x="2433" y="2222"/>
                  </a:lnTo>
                  <a:lnTo>
                    <a:pt x="2438" y="2231"/>
                  </a:lnTo>
                  <a:lnTo>
                    <a:pt x="2443" y="2239"/>
                  </a:lnTo>
                  <a:lnTo>
                    <a:pt x="2449" y="2247"/>
                  </a:lnTo>
                  <a:lnTo>
                    <a:pt x="2455" y="2252"/>
                  </a:lnTo>
                  <a:lnTo>
                    <a:pt x="2462" y="2258"/>
                  </a:lnTo>
                  <a:lnTo>
                    <a:pt x="2470" y="2262"/>
                  </a:lnTo>
                  <a:lnTo>
                    <a:pt x="2479" y="2267"/>
                  </a:lnTo>
                  <a:lnTo>
                    <a:pt x="2488" y="2269"/>
                  </a:lnTo>
                  <a:lnTo>
                    <a:pt x="2496" y="2270"/>
                  </a:lnTo>
                  <a:lnTo>
                    <a:pt x="2506" y="2271"/>
                  </a:lnTo>
                  <a:lnTo>
                    <a:pt x="2506" y="2271"/>
                  </a:lnTo>
                  <a:lnTo>
                    <a:pt x="2513" y="2270"/>
                  </a:lnTo>
                  <a:lnTo>
                    <a:pt x="2521" y="2269"/>
                  </a:lnTo>
                  <a:lnTo>
                    <a:pt x="2528" y="2268"/>
                  </a:lnTo>
                  <a:lnTo>
                    <a:pt x="2533" y="2266"/>
                  </a:lnTo>
                  <a:lnTo>
                    <a:pt x="2540" y="2262"/>
                  </a:lnTo>
                  <a:lnTo>
                    <a:pt x="2546" y="2259"/>
                  </a:lnTo>
                  <a:lnTo>
                    <a:pt x="2552" y="2255"/>
                  </a:lnTo>
                  <a:lnTo>
                    <a:pt x="2558" y="2249"/>
                  </a:lnTo>
                  <a:lnTo>
                    <a:pt x="2558" y="2266"/>
                  </a:lnTo>
                  <a:lnTo>
                    <a:pt x="2613" y="2266"/>
                  </a:lnTo>
                  <a:lnTo>
                    <a:pt x="2613" y="1949"/>
                  </a:lnTo>
                  <a:lnTo>
                    <a:pt x="2558" y="1977"/>
                  </a:lnTo>
                  <a:lnTo>
                    <a:pt x="2558" y="2058"/>
                  </a:lnTo>
                  <a:close/>
                  <a:moveTo>
                    <a:pt x="2519" y="2220"/>
                  </a:moveTo>
                  <a:lnTo>
                    <a:pt x="2519" y="2220"/>
                  </a:lnTo>
                  <a:lnTo>
                    <a:pt x="2511" y="2219"/>
                  </a:lnTo>
                  <a:lnTo>
                    <a:pt x="2504" y="2217"/>
                  </a:lnTo>
                  <a:lnTo>
                    <a:pt x="2496" y="2214"/>
                  </a:lnTo>
                  <a:lnTo>
                    <a:pt x="2490" y="2207"/>
                  </a:lnTo>
                  <a:lnTo>
                    <a:pt x="2484" y="2198"/>
                  </a:lnTo>
                  <a:lnTo>
                    <a:pt x="2480" y="2186"/>
                  </a:lnTo>
                  <a:lnTo>
                    <a:pt x="2478" y="2170"/>
                  </a:lnTo>
                  <a:lnTo>
                    <a:pt x="2476" y="2150"/>
                  </a:lnTo>
                  <a:lnTo>
                    <a:pt x="2476" y="2150"/>
                  </a:lnTo>
                  <a:lnTo>
                    <a:pt x="2478" y="2133"/>
                  </a:lnTo>
                  <a:lnTo>
                    <a:pt x="2480" y="2119"/>
                  </a:lnTo>
                  <a:lnTo>
                    <a:pt x="2484" y="2108"/>
                  </a:lnTo>
                  <a:lnTo>
                    <a:pt x="2490" y="2100"/>
                  </a:lnTo>
                  <a:lnTo>
                    <a:pt x="2496" y="2095"/>
                  </a:lnTo>
                  <a:lnTo>
                    <a:pt x="2503" y="2090"/>
                  </a:lnTo>
                  <a:lnTo>
                    <a:pt x="2511" y="2089"/>
                  </a:lnTo>
                  <a:lnTo>
                    <a:pt x="2518" y="2088"/>
                  </a:lnTo>
                  <a:lnTo>
                    <a:pt x="2518" y="2088"/>
                  </a:lnTo>
                  <a:lnTo>
                    <a:pt x="2525" y="2089"/>
                  </a:lnTo>
                  <a:lnTo>
                    <a:pt x="2532" y="2090"/>
                  </a:lnTo>
                  <a:lnTo>
                    <a:pt x="2538" y="2092"/>
                  </a:lnTo>
                  <a:lnTo>
                    <a:pt x="2543" y="2096"/>
                  </a:lnTo>
                  <a:lnTo>
                    <a:pt x="2548" y="2099"/>
                  </a:lnTo>
                  <a:lnTo>
                    <a:pt x="2552" y="2102"/>
                  </a:lnTo>
                  <a:lnTo>
                    <a:pt x="2558" y="2110"/>
                  </a:lnTo>
                  <a:lnTo>
                    <a:pt x="2558" y="2198"/>
                  </a:lnTo>
                  <a:lnTo>
                    <a:pt x="2558" y="2198"/>
                  </a:lnTo>
                  <a:lnTo>
                    <a:pt x="2551" y="2206"/>
                  </a:lnTo>
                  <a:lnTo>
                    <a:pt x="2543" y="2212"/>
                  </a:lnTo>
                  <a:lnTo>
                    <a:pt x="2538" y="2216"/>
                  </a:lnTo>
                  <a:lnTo>
                    <a:pt x="2532" y="2218"/>
                  </a:lnTo>
                  <a:lnTo>
                    <a:pt x="2525" y="2219"/>
                  </a:lnTo>
                  <a:lnTo>
                    <a:pt x="2519" y="2220"/>
                  </a:lnTo>
                  <a:lnTo>
                    <a:pt x="2519" y="2220"/>
                  </a:lnTo>
                  <a:close/>
                  <a:moveTo>
                    <a:pt x="677" y="2105"/>
                  </a:moveTo>
                  <a:lnTo>
                    <a:pt x="677" y="2105"/>
                  </a:lnTo>
                  <a:lnTo>
                    <a:pt x="669" y="2100"/>
                  </a:lnTo>
                  <a:lnTo>
                    <a:pt x="660" y="2096"/>
                  </a:lnTo>
                  <a:lnTo>
                    <a:pt x="650" y="2093"/>
                  </a:lnTo>
                  <a:lnTo>
                    <a:pt x="640" y="2092"/>
                  </a:lnTo>
                  <a:lnTo>
                    <a:pt x="640" y="2092"/>
                  </a:lnTo>
                  <a:lnTo>
                    <a:pt x="631" y="2093"/>
                  </a:lnTo>
                  <a:lnTo>
                    <a:pt x="622" y="2096"/>
                  </a:lnTo>
                  <a:lnTo>
                    <a:pt x="616" y="2100"/>
                  </a:lnTo>
                  <a:lnTo>
                    <a:pt x="610" y="2106"/>
                  </a:lnTo>
                  <a:lnTo>
                    <a:pt x="606" y="2112"/>
                  </a:lnTo>
                  <a:lnTo>
                    <a:pt x="604" y="2121"/>
                  </a:lnTo>
                  <a:lnTo>
                    <a:pt x="601" y="2132"/>
                  </a:lnTo>
                  <a:lnTo>
                    <a:pt x="600" y="2145"/>
                  </a:lnTo>
                  <a:lnTo>
                    <a:pt x="600" y="2266"/>
                  </a:lnTo>
                  <a:lnTo>
                    <a:pt x="546" y="2266"/>
                  </a:lnTo>
                  <a:lnTo>
                    <a:pt x="546" y="2042"/>
                  </a:lnTo>
                  <a:lnTo>
                    <a:pt x="600" y="2042"/>
                  </a:lnTo>
                  <a:lnTo>
                    <a:pt x="600" y="2061"/>
                  </a:lnTo>
                  <a:lnTo>
                    <a:pt x="600" y="2061"/>
                  </a:lnTo>
                  <a:lnTo>
                    <a:pt x="606" y="2056"/>
                  </a:lnTo>
                  <a:lnTo>
                    <a:pt x="611" y="2050"/>
                  </a:lnTo>
                  <a:lnTo>
                    <a:pt x="617" y="2047"/>
                  </a:lnTo>
                  <a:lnTo>
                    <a:pt x="624" y="2043"/>
                  </a:lnTo>
                  <a:lnTo>
                    <a:pt x="629" y="2040"/>
                  </a:lnTo>
                  <a:lnTo>
                    <a:pt x="636" y="2039"/>
                  </a:lnTo>
                  <a:lnTo>
                    <a:pt x="644" y="2038"/>
                  </a:lnTo>
                  <a:lnTo>
                    <a:pt x="650" y="2037"/>
                  </a:lnTo>
                  <a:lnTo>
                    <a:pt x="650" y="2037"/>
                  </a:lnTo>
                  <a:lnTo>
                    <a:pt x="661" y="2038"/>
                  </a:lnTo>
                  <a:lnTo>
                    <a:pt x="672" y="2041"/>
                  </a:lnTo>
                  <a:lnTo>
                    <a:pt x="684" y="2046"/>
                  </a:lnTo>
                  <a:lnTo>
                    <a:pt x="692" y="2051"/>
                  </a:lnTo>
                  <a:lnTo>
                    <a:pt x="677" y="2105"/>
                  </a:lnTo>
                  <a:close/>
                  <a:moveTo>
                    <a:pt x="242" y="2042"/>
                  </a:moveTo>
                  <a:lnTo>
                    <a:pt x="297" y="2042"/>
                  </a:lnTo>
                  <a:lnTo>
                    <a:pt x="233" y="2266"/>
                  </a:lnTo>
                  <a:lnTo>
                    <a:pt x="186" y="2266"/>
                  </a:lnTo>
                  <a:lnTo>
                    <a:pt x="161" y="2174"/>
                  </a:lnTo>
                  <a:lnTo>
                    <a:pt x="161" y="2174"/>
                  </a:lnTo>
                  <a:lnTo>
                    <a:pt x="149" y="2125"/>
                  </a:lnTo>
                  <a:lnTo>
                    <a:pt x="149" y="2125"/>
                  </a:lnTo>
                  <a:lnTo>
                    <a:pt x="143" y="2148"/>
                  </a:lnTo>
                  <a:lnTo>
                    <a:pt x="137" y="2175"/>
                  </a:lnTo>
                  <a:lnTo>
                    <a:pt x="111" y="2266"/>
                  </a:lnTo>
                  <a:lnTo>
                    <a:pt x="63" y="2266"/>
                  </a:lnTo>
                  <a:lnTo>
                    <a:pt x="63" y="2265"/>
                  </a:lnTo>
                  <a:lnTo>
                    <a:pt x="0" y="2042"/>
                  </a:lnTo>
                  <a:lnTo>
                    <a:pt x="58" y="2042"/>
                  </a:lnTo>
                  <a:lnTo>
                    <a:pt x="78" y="2126"/>
                  </a:lnTo>
                  <a:lnTo>
                    <a:pt x="78" y="2126"/>
                  </a:lnTo>
                  <a:lnTo>
                    <a:pt x="83" y="2152"/>
                  </a:lnTo>
                  <a:lnTo>
                    <a:pt x="89" y="2180"/>
                  </a:lnTo>
                  <a:lnTo>
                    <a:pt x="89" y="2180"/>
                  </a:lnTo>
                  <a:lnTo>
                    <a:pt x="96" y="2152"/>
                  </a:lnTo>
                  <a:lnTo>
                    <a:pt x="102" y="2125"/>
                  </a:lnTo>
                  <a:lnTo>
                    <a:pt x="126" y="2042"/>
                  </a:lnTo>
                  <a:lnTo>
                    <a:pt x="173" y="2042"/>
                  </a:lnTo>
                  <a:lnTo>
                    <a:pt x="197" y="2125"/>
                  </a:lnTo>
                  <a:lnTo>
                    <a:pt x="197" y="2125"/>
                  </a:lnTo>
                  <a:lnTo>
                    <a:pt x="203" y="2151"/>
                  </a:lnTo>
                  <a:lnTo>
                    <a:pt x="210" y="2181"/>
                  </a:lnTo>
                  <a:lnTo>
                    <a:pt x="210" y="2181"/>
                  </a:lnTo>
                  <a:lnTo>
                    <a:pt x="215" y="2156"/>
                  </a:lnTo>
                  <a:lnTo>
                    <a:pt x="221" y="2125"/>
                  </a:lnTo>
                  <a:lnTo>
                    <a:pt x="242" y="2042"/>
                  </a:lnTo>
                  <a:close/>
                  <a:moveTo>
                    <a:pt x="409" y="2037"/>
                  </a:moveTo>
                  <a:lnTo>
                    <a:pt x="409" y="2037"/>
                  </a:lnTo>
                  <a:lnTo>
                    <a:pt x="399" y="2038"/>
                  </a:lnTo>
                  <a:lnTo>
                    <a:pt x="388" y="2039"/>
                  </a:lnTo>
                  <a:lnTo>
                    <a:pt x="378" y="2042"/>
                  </a:lnTo>
                  <a:lnTo>
                    <a:pt x="369" y="2046"/>
                  </a:lnTo>
                  <a:lnTo>
                    <a:pt x="360" y="2050"/>
                  </a:lnTo>
                  <a:lnTo>
                    <a:pt x="351" y="2056"/>
                  </a:lnTo>
                  <a:lnTo>
                    <a:pt x="343" y="2062"/>
                  </a:lnTo>
                  <a:lnTo>
                    <a:pt x="337" y="2070"/>
                  </a:lnTo>
                  <a:lnTo>
                    <a:pt x="330" y="2078"/>
                  </a:lnTo>
                  <a:lnTo>
                    <a:pt x="325" y="2087"/>
                  </a:lnTo>
                  <a:lnTo>
                    <a:pt x="319" y="2097"/>
                  </a:lnTo>
                  <a:lnTo>
                    <a:pt x="316" y="2107"/>
                  </a:lnTo>
                  <a:lnTo>
                    <a:pt x="312" y="2118"/>
                  </a:lnTo>
                  <a:lnTo>
                    <a:pt x="310" y="2129"/>
                  </a:lnTo>
                  <a:lnTo>
                    <a:pt x="308" y="2141"/>
                  </a:lnTo>
                  <a:lnTo>
                    <a:pt x="308" y="2155"/>
                  </a:lnTo>
                  <a:lnTo>
                    <a:pt x="308" y="2155"/>
                  </a:lnTo>
                  <a:lnTo>
                    <a:pt x="308" y="2167"/>
                  </a:lnTo>
                  <a:lnTo>
                    <a:pt x="310" y="2179"/>
                  </a:lnTo>
                  <a:lnTo>
                    <a:pt x="312" y="2190"/>
                  </a:lnTo>
                  <a:lnTo>
                    <a:pt x="316" y="2201"/>
                  </a:lnTo>
                  <a:lnTo>
                    <a:pt x="319" y="2211"/>
                  </a:lnTo>
                  <a:lnTo>
                    <a:pt x="325" y="2221"/>
                  </a:lnTo>
                  <a:lnTo>
                    <a:pt x="330" y="2230"/>
                  </a:lnTo>
                  <a:lnTo>
                    <a:pt x="337" y="2238"/>
                  </a:lnTo>
                  <a:lnTo>
                    <a:pt x="343" y="2246"/>
                  </a:lnTo>
                  <a:lnTo>
                    <a:pt x="351" y="2252"/>
                  </a:lnTo>
                  <a:lnTo>
                    <a:pt x="360" y="2258"/>
                  </a:lnTo>
                  <a:lnTo>
                    <a:pt x="369" y="2262"/>
                  </a:lnTo>
                  <a:lnTo>
                    <a:pt x="378" y="2266"/>
                  </a:lnTo>
                  <a:lnTo>
                    <a:pt x="388" y="2269"/>
                  </a:lnTo>
                  <a:lnTo>
                    <a:pt x="399" y="2270"/>
                  </a:lnTo>
                  <a:lnTo>
                    <a:pt x="409" y="2271"/>
                  </a:lnTo>
                  <a:lnTo>
                    <a:pt x="409" y="2271"/>
                  </a:lnTo>
                  <a:lnTo>
                    <a:pt x="420" y="2270"/>
                  </a:lnTo>
                  <a:lnTo>
                    <a:pt x="431" y="2269"/>
                  </a:lnTo>
                  <a:lnTo>
                    <a:pt x="441" y="2266"/>
                  </a:lnTo>
                  <a:lnTo>
                    <a:pt x="450" y="2262"/>
                  </a:lnTo>
                  <a:lnTo>
                    <a:pt x="459" y="2258"/>
                  </a:lnTo>
                  <a:lnTo>
                    <a:pt x="468" y="2252"/>
                  </a:lnTo>
                  <a:lnTo>
                    <a:pt x="476" y="2246"/>
                  </a:lnTo>
                  <a:lnTo>
                    <a:pt x="482" y="2238"/>
                  </a:lnTo>
                  <a:lnTo>
                    <a:pt x="489" y="2230"/>
                  </a:lnTo>
                  <a:lnTo>
                    <a:pt x="495" y="2221"/>
                  </a:lnTo>
                  <a:lnTo>
                    <a:pt x="499" y="2211"/>
                  </a:lnTo>
                  <a:lnTo>
                    <a:pt x="504" y="2201"/>
                  </a:lnTo>
                  <a:lnTo>
                    <a:pt x="507" y="2190"/>
                  </a:lnTo>
                  <a:lnTo>
                    <a:pt x="509" y="2179"/>
                  </a:lnTo>
                  <a:lnTo>
                    <a:pt x="511" y="2167"/>
                  </a:lnTo>
                  <a:lnTo>
                    <a:pt x="511" y="2155"/>
                  </a:lnTo>
                  <a:lnTo>
                    <a:pt x="511" y="2155"/>
                  </a:lnTo>
                  <a:lnTo>
                    <a:pt x="511" y="2141"/>
                  </a:lnTo>
                  <a:lnTo>
                    <a:pt x="509" y="2129"/>
                  </a:lnTo>
                  <a:lnTo>
                    <a:pt x="507" y="2118"/>
                  </a:lnTo>
                  <a:lnTo>
                    <a:pt x="504" y="2107"/>
                  </a:lnTo>
                  <a:lnTo>
                    <a:pt x="499" y="2097"/>
                  </a:lnTo>
                  <a:lnTo>
                    <a:pt x="495" y="2087"/>
                  </a:lnTo>
                  <a:lnTo>
                    <a:pt x="489" y="2078"/>
                  </a:lnTo>
                  <a:lnTo>
                    <a:pt x="482" y="2070"/>
                  </a:lnTo>
                  <a:lnTo>
                    <a:pt x="476" y="2062"/>
                  </a:lnTo>
                  <a:lnTo>
                    <a:pt x="468" y="2056"/>
                  </a:lnTo>
                  <a:lnTo>
                    <a:pt x="459" y="2050"/>
                  </a:lnTo>
                  <a:lnTo>
                    <a:pt x="450" y="2046"/>
                  </a:lnTo>
                  <a:lnTo>
                    <a:pt x="441" y="2042"/>
                  </a:lnTo>
                  <a:lnTo>
                    <a:pt x="431" y="2039"/>
                  </a:lnTo>
                  <a:lnTo>
                    <a:pt x="420" y="2038"/>
                  </a:lnTo>
                  <a:lnTo>
                    <a:pt x="409" y="2037"/>
                  </a:lnTo>
                  <a:lnTo>
                    <a:pt x="409" y="2037"/>
                  </a:lnTo>
                  <a:close/>
                  <a:moveTo>
                    <a:pt x="409" y="2219"/>
                  </a:moveTo>
                  <a:lnTo>
                    <a:pt x="409" y="2219"/>
                  </a:lnTo>
                  <a:lnTo>
                    <a:pt x="399" y="2218"/>
                  </a:lnTo>
                  <a:lnTo>
                    <a:pt x="390" y="2215"/>
                  </a:lnTo>
                  <a:lnTo>
                    <a:pt x="383" y="2209"/>
                  </a:lnTo>
                  <a:lnTo>
                    <a:pt x="377" y="2201"/>
                  </a:lnTo>
                  <a:lnTo>
                    <a:pt x="371" y="2192"/>
                  </a:lnTo>
                  <a:lnTo>
                    <a:pt x="367" y="2181"/>
                  </a:lnTo>
                  <a:lnTo>
                    <a:pt x="365" y="2168"/>
                  </a:lnTo>
                  <a:lnTo>
                    <a:pt x="365" y="2155"/>
                  </a:lnTo>
                  <a:lnTo>
                    <a:pt x="365" y="2155"/>
                  </a:lnTo>
                  <a:lnTo>
                    <a:pt x="365" y="2140"/>
                  </a:lnTo>
                  <a:lnTo>
                    <a:pt x="367" y="2127"/>
                  </a:lnTo>
                  <a:lnTo>
                    <a:pt x="371" y="2117"/>
                  </a:lnTo>
                  <a:lnTo>
                    <a:pt x="377" y="2107"/>
                  </a:lnTo>
                  <a:lnTo>
                    <a:pt x="383" y="2099"/>
                  </a:lnTo>
                  <a:lnTo>
                    <a:pt x="390" y="2093"/>
                  </a:lnTo>
                  <a:lnTo>
                    <a:pt x="399" y="2090"/>
                  </a:lnTo>
                  <a:lnTo>
                    <a:pt x="409" y="2089"/>
                  </a:lnTo>
                  <a:lnTo>
                    <a:pt x="409" y="2089"/>
                  </a:lnTo>
                  <a:lnTo>
                    <a:pt x="419" y="2090"/>
                  </a:lnTo>
                  <a:lnTo>
                    <a:pt x="428" y="2093"/>
                  </a:lnTo>
                  <a:lnTo>
                    <a:pt x="436" y="2099"/>
                  </a:lnTo>
                  <a:lnTo>
                    <a:pt x="442" y="2107"/>
                  </a:lnTo>
                  <a:lnTo>
                    <a:pt x="448" y="2117"/>
                  </a:lnTo>
                  <a:lnTo>
                    <a:pt x="451" y="2127"/>
                  </a:lnTo>
                  <a:lnTo>
                    <a:pt x="453" y="2140"/>
                  </a:lnTo>
                  <a:lnTo>
                    <a:pt x="455" y="2155"/>
                  </a:lnTo>
                  <a:lnTo>
                    <a:pt x="455" y="2155"/>
                  </a:lnTo>
                  <a:lnTo>
                    <a:pt x="453" y="2168"/>
                  </a:lnTo>
                  <a:lnTo>
                    <a:pt x="451" y="2181"/>
                  </a:lnTo>
                  <a:lnTo>
                    <a:pt x="448" y="2192"/>
                  </a:lnTo>
                  <a:lnTo>
                    <a:pt x="442" y="2201"/>
                  </a:lnTo>
                  <a:lnTo>
                    <a:pt x="436" y="2209"/>
                  </a:lnTo>
                  <a:lnTo>
                    <a:pt x="428" y="2215"/>
                  </a:lnTo>
                  <a:lnTo>
                    <a:pt x="419" y="2218"/>
                  </a:lnTo>
                  <a:lnTo>
                    <a:pt x="409" y="2219"/>
                  </a:lnTo>
                  <a:lnTo>
                    <a:pt x="409" y="2219"/>
                  </a:lnTo>
                  <a:close/>
                  <a:moveTo>
                    <a:pt x="2285" y="2105"/>
                  </a:moveTo>
                  <a:lnTo>
                    <a:pt x="2285" y="2105"/>
                  </a:lnTo>
                  <a:lnTo>
                    <a:pt x="2276" y="2100"/>
                  </a:lnTo>
                  <a:lnTo>
                    <a:pt x="2267" y="2096"/>
                  </a:lnTo>
                  <a:lnTo>
                    <a:pt x="2257" y="2093"/>
                  </a:lnTo>
                  <a:lnTo>
                    <a:pt x="2249" y="2092"/>
                  </a:lnTo>
                  <a:lnTo>
                    <a:pt x="2249" y="2092"/>
                  </a:lnTo>
                  <a:lnTo>
                    <a:pt x="2239" y="2093"/>
                  </a:lnTo>
                  <a:lnTo>
                    <a:pt x="2231" y="2096"/>
                  </a:lnTo>
                  <a:lnTo>
                    <a:pt x="2224" y="2100"/>
                  </a:lnTo>
                  <a:lnTo>
                    <a:pt x="2219" y="2106"/>
                  </a:lnTo>
                  <a:lnTo>
                    <a:pt x="2214" y="2112"/>
                  </a:lnTo>
                  <a:lnTo>
                    <a:pt x="2211" y="2121"/>
                  </a:lnTo>
                  <a:lnTo>
                    <a:pt x="2209" y="2132"/>
                  </a:lnTo>
                  <a:lnTo>
                    <a:pt x="2209" y="2145"/>
                  </a:lnTo>
                  <a:lnTo>
                    <a:pt x="2209" y="2266"/>
                  </a:lnTo>
                  <a:lnTo>
                    <a:pt x="2153" y="2266"/>
                  </a:lnTo>
                  <a:lnTo>
                    <a:pt x="2153" y="2042"/>
                  </a:lnTo>
                  <a:lnTo>
                    <a:pt x="2209" y="2042"/>
                  </a:lnTo>
                  <a:lnTo>
                    <a:pt x="2209" y="2061"/>
                  </a:lnTo>
                  <a:lnTo>
                    <a:pt x="2209" y="2061"/>
                  </a:lnTo>
                  <a:lnTo>
                    <a:pt x="2213" y="2056"/>
                  </a:lnTo>
                  <a:lnTo>
                    <a:pt x="2219" y="2050"/>
                  </a:lnTo>
                  <a:lnTo>
                    <a:pt x="2224" y="2047"/>
                  </a:lnTo>
                  <a:lnTo>
                    <a:pt x="2231" y="2043"/>
                  </a:lnTo>
                  <a:lnTo>
                    <a:pt x="2237" y="2040"/>
                  </a:lnTo>
                  <a:lnTo>
                    <a:pt x="2244" y="2039"/>
                  </a:lnTo>
                  <a:lnTo>
                    <a:pt x="2251" y="2038"/>
                  </a:lnTo>
                  <a:lnTo>
                    <a:pt x="2257" y="2037"/>
                  </a:lnTo>
                  <a:lnTo>
                    <a:pt x="2257" y="2037"/>
                  </a:lnTo>
                  <a:lnTo>
                    <a:pt x="2269" y="2038"/>
                  </a:lnTo>
                  <a:lnTo>
                    <a:pt x="2280" y="2041"/>
                  </a:lnTo>
                  <a:lnTo>
                    <a:pt x="2291" y="2046"/>
                  </a:lnTo>
                  <a:lnTo>
                    <a:pt x="2300" y="2051"/>
                  </a:lnTo>
                  <a:lnTo>
                    <a:pt x="2285" y="2105"/>
                  </a:lnTo>
                  <a:close/>
                  <a:moveTo>
                    <a:pt x="1850" y="2042"/>
                  </a:moveTo>
                  <a:lnTo>
                    <a:pt x="1904" y="2042"/>
                  </a:lnTo>
                  <a:lnTo>
                    <a:pt x="1841" y="2266"/>
                  </a:lnTo>
                  <a:lnTo>
                    <a:pt x="1793" y="2266"/>
                  </a:lnTo>
                  <a:lnTo>
                    <a:pt x="1768" y="2174"/>
                  </a:lnTo>
                  <a:lnTo>
                    <a:pt x="1768" y="2174"/>
                  </a:lnTo>
                  <a:lnTo>
                    <a:pt x="1756" y="2125"/>
                  </a:lnTo>
                  <a:lnTo>
                    <a:pt x="1756" y="2125"/>
                  </a:lnTo>
                  <a:lnTo>
                    <a:pt x="1751" y="2148"/>
                  </a:lnTo>
                  <a:lnTo>
                    <a:pt x="1744" y="2175"/>
                  </a:lnTo>
                  <a:lnTo>
                    <a:pt x="1720" y="2266"/>
                  </a:lnTo>
                  <a:lnTo>
                    <a:pt x="1672" y="2266"/>
                  </a:lnTo>
                  <a:lnTo>
                    <a:pt x="1671" y="2265"/>
                  </a:lnTo>
                  <a:lnTo>
                    <a:pt x="1608" y="2042"/>
                  </a:lnTo>
                  <a:lnTo>
                    <a:pt x="1665" y="2042"/>
                  </a:lnTo>
                  <a:lnTo>
                    <a:pt x="1686" y="2126"/>
                  </a:lnTo>
                  <a:lnTo>
                    <a:pt x="1686" y="2126"/>
                  </a:lnTo>
                  <a:lnTo>
                    <a:pt x="1692" y="2152"/>
                  </a:lnTo>
                  <a:lnTo>
                    <a:pt x="1697" y="2180"/>
                  </a:lnTo>
                  <a:lnTo>
                    <a:pt x="1697" y="2180"/>
                  </a:lnTo>
                  <a:lnTo>
                    <a:pt x="1703" y="2152"/>
                  </a:lnTo>
                  <a:lnTo>
                    <a:pt x="1711" y="2125"/>
                  </a:lnTo>
                  <a:lnTo>
                    <a:pt x="1734" y="2042"/>
                  </a:lnTo>
                  <a:lnTo>
                    <a:pt x="1781" y="2042"/>
                  </a:lnTo>
                  <a:lnTo>
                    <a:pt x="1804" y="2125"/>
                  </a:lnTo>
                  <a:lnTo>
                    <a:pt x="1804" y="2125"/>
                  </a:lnTo>
                  <a:lnTo>
                    <a:pt x="1811" y="2151"/>
                  </a:lnTo>
                  <a:lnTo>
                    <a:pt x="1817" y="2181"/>
                  </a:lnTo>
                  <a:lnTo>
                    <a:pt x="1817" y="2181"/>
                  </a:lnTo>
                  <a:lnTo>
                    <a:pt x="1823" y="2156"/>
                  </a:lnTo>
                  <a:lnTo>
                    <a:pt x="1830" y="2125"/>
                  </a:lnTo>
                  <a:lnTo>
                    <a:pt x="1850" y="2042"/>
                  </a:lnTo>
                  <a:close/>
                  <a:moveTo>
                    <a:pt x="2016" y="2037"/>
                  </a:moveTo>
                  <a:lnTo>
                    <a:pt x="2016" y="2037"/>
                  </a:lnTo>
                  <a:lnTo>
                    <a:pt x="2006" y="2038"/>
                  </a:lnTo>
                  <a:lnTo>
                    <a:pt x="1995" y="2039"/>
                  </a:lnTo>
                  <a:lnTo>
                    <a:pt x="1985" y="2042"/>
                  </a:lnTo>
                  <a:lnTo>
                    <a:pt x="1976" y="2046"/>
                  </a:lnTo>
                  <a:lnTo>
                    <a:pt x="1967" y="2050"/>
                  </a:lnTo>
                  <a:lnTo>
                    <a:pt x="1958" y="2057"/>
                  </a:lnTo>
                  <a:lnTo>
                    <a:pt x="1951" y="2062"/>
                  </a:lnTo>
                  <a:lnTo>
                    <a:pt x="1944" y="2070"/>
                  </a:lnTo>
                  <a:lnTo>
                    <a:pt x="1937" y="2078"/>
                  </a:lnTo>
                  <a:lnTo>
                    <a:pt x="1932" y="2087"/>
                  </a:lnTo>
                  <a:lnTo>
                    <a:pt x="1926" y="2097"/>
                  </a:lnTo>
                  <a:lnTo>
                    <a:pt x="1923" y="2107"/>
                  </a:lnTo>
                  <a:lnTo>
                    <a:pt x="1920" y="2118"/>
                  </a:lnTo>
                  <a:lnTo>
                    <a:pt x="1916" y="2130"/>
                  </a:lnTo>
                  <a:lnTo>
                    <a:pt x="1915" y="2141"/>
                  </a:lnTo>
                  <a:lnTo>
                    <a:pt x="1915" y="2155"/>
                  </a:lnTo>
                  <a:lnTo>
                    <a:pt x="1915" y="2155"/>
                  </a:lnTo>
                  <a:lnTo>
                    <a:pt x="1915" y="2167"/>
                  </a:lnTo>
                  <a:lnTo>
                    <a:pt x="1916" y="2179"/>
                  </a:lnTo>
                  <a:lnTo>
                    <a:pt x="1920" y="2190"/>
                  </a:lnTo>
                  <a:lnTo>
                    <a:pt x="1923" y="2201"/>
                  </a:lnTo>
                  <a:lnTo>
                    <a:pt x="1926" y="2211"/>
                  </a:lnTo>
                  <a:lnTo>
                    <a:pt x="1932" y="2221"/>
                  </a:lnTo>
                  <a:lnTo>
                    <a:pt x="1937" y="2230"/>
                  </a:lnTo>
                  <a:lnTo>
                    <a:pt x="1944" y="2238"/>
                  </a:lnTo>
                  <a:lnTo>
                    <a:pt x="1951" y="2246"/>
                  </a:lnTo>
                  <a:lnTo>
                    <a:pt x="1958" y="2252"/>
                  </a:lnTo>
                  <a:lnTo>
                    <a:pt x="1967" y="2258"/>
                  </a:lnTo>
                  <a:lnTo>
                    <a:pt x="1976" y="2262"/>
                  </a:lnTo>
                  <a:lnTo>
                    <a:pt x="1985" y="2266"/>
                  </a:lnTo>
                  <a:lnTo>
                    <a:pt x="1995" y="2269"/>
                  </a:lnTo>
                  <a:lnTo>
                    <a:pt x="2006" y="2270"/>
                  </a:lnTo>
                  <a:lnTo>
                    <a:pt x="2016" y="2271"/>
                  </a:lnTo>
                  <a:lnTo>
                    <a:pt x="2016" y="2271"/>
                  </a:lnTo>
                  <a:lnTo>
                    <a:pt x="2027" y="2270"/>
                  </a:lnTo>
                  <a:lnTo>
                    <a:pt x="2039" y="2269"/>
                  </a:lnTo>
                  <a:lnTo>
                    <a:pt x="2049" y="2266"/>
                  </a:lnTo>
                  <a:lnTo>
                    <a:pt x="2057" y="2262"/>
                  </a:lnTo>
                  <a:lnTo>
                    <a:pt x="2066" y="2258"/>
                  </a:lnTo>
                  <a:lnTo>
                    <a:pt x="2075" y="2252"/>
                  </a:lnTo>
                  <a:lnTo>
                    <a:pt x="2083" y="2246"/>
                  </a:lnTo>
                  <a:lnTo>
                    <a:pt x="2090" y="2238"/>
                  </a:lnTo>
                  <a:lnTo>
                    <a:pt x="2096" y="2230"/>
                  </a:lnTo>
                  <a:lnTo>
                    <a:pt x="2102" y="2221"/>
                  </a:lnTo>
                  <a:lnTo>
                    <a:pt x="2106" y="2211"/>
                  </a:lnTo>
                  <a:lnTo>
                    <a:pt x="2111" y="2201"/>
                  </a:lnTo>
                  <a:lnTo>
                    <a:pt x="2114" y="2190"/>
                  </a:lnTo>
                  <a:lnTo>
                    <a:pt x="2116" y="2179"/>
                  </a:lnTo>
                  <a:lnTo>
                    <a:pt x="2119" y="2167"/>
                  </a:lnTo>
                  <a:lnTo>
                    <a:pt x="2119" y="2155"/>
                  </a:lnTo>
                  <a:lnTo>
                    <a:pt x="2119" y="2155"/>
                  </a:lnTo>
                  <a:lnTo>
                    <a:pt x="2119" y="2141"/>
                  </a:lnTo>
                  <a:lnTo>
                    <a:pt x="2116" y="2130"/>
                  </a:lnTo>
                  <a:lnTo>
                    <a:pt x="2114" y="2118"/>
                  </a:lnTo>
                  <a:lnTo>
                    <a:pt x="2111" y="2107"/>
                  </a:lnTo>
                  <a:lnTo>
                    <a:pt x="2106" y="2097"/>
                  </a:lnTo>
                  <a:lnTo>
                    <a:pt x="2102" y="2087"/>
                  </a:lnTo>
                  <a:lnTo>
                    <a:pt x="2096" y="2078"/>
                  </a:lnTo>
                  <a:lnTo>
                    <a:pt x="2090" y="2070"/>
                  </a:lnTo>
                  <a:lnTo>
                    <a:pt x="2083" y="2062"/>
                  </a:lnTo>
                  <a:lnTo>
                    <a:pt x="2075" y="2057"/>
                  </a:lnTo>
                  <a:lnTo>
                    <a:pt x="2066" y="2050"/>
                  </a:lnTo>
                  <a:lnTo>
                    <a:pt x="2057" y="2046"/>
                  </a:lnTo>
                  <a:lnTo>
                    <a:pt x="2049" y="2042"/>
                  </a:lnTo>
                  <a:lnTo>
                    <a:pt x="2039" y="2039"/>
                  </a:lnTo>
                  <a:lnTo>
                    <a:pt x="2027" y="2038"/>
                  </a:lnTo>
                  <a:lnTo>
                    <a:pt x="2016" y="2037"/>
                  </a:lnTo>
                  <a:lnTo>
                    <a:pt x="2016" y="2037"/>
                  </a:lnTo>
                  <a:close/>
                  <a:moveTo>
                    <a:pt x="2016" y="2219"/>
                  </a:moveTo>
                  <a:lnTo>
                    <a:pt x="2016" y="2219"/>
                  </a:lnTo>
                  <a:lnTo>
                    <a:pt x="2006" y="2218"/>
                  </a:lnTo>
                  <a:lnTo>
                    <a:pt x="1998" y="2215"/>
                  </a:lnTo>
                  <a:lnTo>
                    <a:pt x="1991" y="2209"/>
                  </a:lnTo>
                  <a:lnTo>
                    <a:pt x="1984" y="2201"/>
                  </a:lnTo>
                  <a:lnTo>
                    <a:pt x="1978" y="2192"/>
                  </a:lnTo>
                  <a:lnTo>
                    <a:pt x="1974" y="2181"/>
                  </a:lnTo>
                  <a:lnTo>
                    <a:pt x="1972" y="2168"/>
                  </a:lnTo>
                  <a:lnTo>
                    <a:pt x="1972" y="2155"/>
                  </a:lnTo>
                  <a:lnTo>
                    <a:pt x="1972" y="2155"/>
                  </a:lnTo>
                  <a:lnTo>
                    <a:pt x="1972" y="2140"/>
                  </a:lnTo>
                  <a:lnTo>
                    <a:pt x="1974" y="2128"/>
                  </a:lnTo>
                  <a:lnTo>
                    <a:pt x="1978" y="2117"/>
                  </a:lnTo>
                  <a:lnTo>
                    <a:pt x="1984" y="2107"/>
                  </a:lnTo>
                  <a:lnTo>
                    <a:pt x="1991" y="2099"/>
                  </a:lnTo>
                  <a:lnTo>
                    <a:pt x="1998" y="2093"/>
                  </a:lnTo>
                  <a:lnTo>
                    <a:pt x="2006" y="2090"/>
                  </a:lnTo>
                  <a:lnTo>
                    <a:pt x="2016" y="2089"/>
                  </a:lnTo>
                  <a:lnTo>
                    <a:pt x="2016" y="2089"/>
                  </a:lnTo>
                  <a:lnTo>
                    <a:pt x="2026" y="2090"/>
                  </a:lnTo>
                  <a:lnTo>
                    <a:pt x="2035" y="2093"/>
                  </a:lnTo>
                  <a:lnTo>
                    <a:pt x="2043" y="2099"/>
                  </a:lnTo>
                  <a:lnTo>
                    <a:pt x="2050" y="2107"/>
                  </a:lnTo>
                  <a:lnTo>
                    <a:pt x="2055" y="2117"/>
                  </a:lnTo>
                  <a:lnTo>
                    <a:pt x="2059" y="2128"/>
                  </a:lnTo>
                  <a:lnTo>
                    <a:pt x="2061" y="2140"/>
                  </a:lnTo>
                  <a:lnTo>
                    <a:pt x="2062" y="2155"/>
                  </a:lnTo>
                  <a:lnTo>
                    <a:pt x="2062" y="2155"/>
                  </a:lnTo>
                  <a:lnTo>
                    <a:pt x="2061" y="2168"/>
                  </a:lnTo>
                  <a:lnTo>
                    <a:pt x="2059" y="2181"/>
                  </a:lnTo>
                  <a:lnTo>
                    <a:pt x="2055" y="2192"/>
                  </a:lnTo>
                  <a:lnTo>
                    <a:pt x="2050" y="2201"/>
                  </a:lnTo>
                  <a:lnTo>
                    <a:pt x="2043" y="2209"/>
                  </a:lnTo>
                  <a:lnTo>
                    <a:pt x="2035" y="2215"/>
                  </a:lnTo>
                  <a:lnTo>
                    <a:pt x="2026" y="2218"/>
                  </a:lnTo>
                  <a:lnTo>
                    <a:pt x="2016" y="2219"/>
                  </a:lnTo>
                  <a:lnTo>
                    <a:pt x="2016" y="2219"/>
                  </a:lnTo>
                  <a:close/>
                  <a:moveTo>
                    <a:pt x="843" y="2116"/>
                  </a:moveTo>
                  <a:lnTo>
                    <a:pt x="910" y="2266"/>
                  </a:lnTo>
                  <a:lnTo>
                    <a:pt x="849" y="2266"/>
                  </a:lnTo>
                  <a:lnTo>
                    <a:pt x="803" y="2162"/>
                  </a:lnTo>
                  <a:lnTo>
                    <a:pt x="772" y="2199"/>
                  </a:lnTo>
                  <a:lnTo>
                    <a:pt x="772" y="2266"/>
                  </a:lnTo>
                  <a:lnTo>
                    <a:pt x="718" y="2266"/>
                  </a:lnTo>
                  <a:lnTo>
                    <a:pt x="718" y="1977"/>
                  </a:lnTo>
                  <a:lnTo>
                    <a:pt x="772" y="1949"/>
                  </a:lnTo>
                  <a:lnTo>
                    <a:pt x="772" y="2128"/>
                  </a:lnTo>
                  <a:lnTo>
                    <a:pt x="772" y="2128"/>
                  </a:lnTo>
                  <a:lnTo>
                    <a:pt x="794" y="2099"/>
                  </a:lnTo>
                  <a:lnTo>
                    <a:pt x="838" y="2042"/>
                  </a:lnTo>
                  <a:lnTo>
                    <a:pt x="903" y="2042"/>
                  </a:lnTo>
                  <a:lnTo>
                    <a:pt x="843" y="2116"/>
                  </a:lnTo>
                  <a:close/>
                  <a:moveTo>
                    <a:pt x="1105" y="2266"/>
                  </a:moveTo>
                  <a:lnTo>
                    <a:pt x="1049" y="2266"/>
                  </a:lnTo>
                  <a:lnTo>
                    <a:pt x="1049" y="2042"/>
                  </a:lnTo>
                  <a:lnTo>
                    <a:pt x="1105" y="2042"/>
                  </a:lnTo>
                  <a:lnTo>
                    <a:pt x="1105" y="2061"/>
                  </a:lnTo>
                  <a:lnTo>
                    <a:pt x="1105" y="2061"/>
                  </a:lnTo>
                  <a:lnTo>
                    <a:pt x="1110" y="2056"/>
                  </a:lnTo>
                  <a:lnTo>
                    <a:pt x="1116" y="2051"/>
                  </a:lnTo>
                  <a:lnTo>
                    <a:pt x="1123" y="2047"/>
                  </a:lnTo>
                  <a:lnTo>
                    <a:pt x="1129" y="2043"/>
                  </a:lnTo>
                  <a:lnTo>
                    <a:pt x="1137" y="2041"/>
                  </a:lnTo>
                  <a:lnTo>
                    <a:pt x="1145" y="2039"/>
                  </a:lnTo>
                  <a:lnTo>
                    <a:pt x="1153" y="2038"/>
                  </a:lnTo>
                  <a:lnTo>
                    <a:pt x="1162" y="2037"/>
                  </a:lnTo>
                  <a:lnTo>
                    <a:pt x="1162" y="2037"/>
                  </a:lnTo>
                  <a:lnTo>
                    <a:pt x="1172" y="2038"/>
                  </a:lnTo>
                  <a:lnTo>
                    <a:pt x="1180" y="2039"/>
                  </a:lnTo>
                  <a:lnTo>
                    <a:pt x="1188" y="2041"/>
                  </a:lnTo>
                  <a:lnTo>
                    <a:pt x="1197" y="2043"/>
                  </a:lnTo>
                  <a:lnTo>
                    <a:pt x="1204" y="2048"/>
                  </a:lnTo>
                  <a:lnTo>
                    <a:pt x="1210" y="2052"/>
                  </a:lnTo>
                  <a:lnTo>
                    <a:pt x="1217" y="2057"/>
                  </a:lnTo>
                  <a:lnTo>
                    <a:pt x="1223" y="2063"/>
                  </a:lnTo>
                  <a:lnTo>
                    <a:pt x="1227" y="2070"/>
                  </a:lnTo>
                  <a:lnTo>
                    <a:pt x="1232" y="2078"/>
                  </a:lnTo>
                  <a:lnTo>
                    <a:pt x="1235" y="2086"/>
                  </a:lnTo>
                  <a:lnTo>
                    <a:pt x="1238" y="2096"/>
                  </a:lnTo>
                  <a:lnTo>
                    <a:pt x="1240" y="2106"/>
                  </a:lnTo>
                  <a:lnTo>
                    <a:pt x="1242" y="2116"/>
                  </a:lnTo>
                  <a:lnTo>
                    <a:pt x="1243" y="2127"/>
                  </a:lnTo>
                  <a:lnTo>
                    <a:pt x="1244" y="2139"/>
                  </a:lnTo>
                  <a:lnTo>
                    <a:pt x="1244" y="2266"/>
                  </a:lnTo>
                  <a:lnTo>
                    <a:pt x="1188" y="2266"/>
                  </a:lnTo>
                  <a:lnTo>
                    <a:pt x="1188" y="2142"/>
                  </a:lnTo>
                  <a:lnTo>
                    <a:pt x="1188" y="2142"/>
                  </a:lnTo>
                  <a:lnTo>
                    <a:pt x="1187" y="2130"/>
                  </a:lnTo>
                  <a:lnTo>
                    <a:pt x="1186" y="2118"/>
                  </a:lnTo>
                  <a:lnTo>
                    <a:pt x="1183" y="2109"/>
                  </a:lnTo>
                  <a:lnTo>
                    <a:pt x="1178" y="2101"/>
                  </a:lnTo>
                  <a:lnTo>
                    <a:pt x="1173" y="2096"/>
                  </a:lnTo>
                  <a:lnTo>
                    <a:pt x="1166" y="2091"/>
                  </a:lnTo>
                  <a:lnTo>
                    <a:pt x="1157" y="2089"/>
                  </a:lnTo>
                  <a:lnTo>
                    <a:pt x="1147" y="2088"/>
                  </a:lnTo>
                  <a:lnTo>
                    <a:pt x="1147" y="2088"/>
                  </a:lnTo>
                  <a:lnTo>
                    <a:pt x="1138" y="2089"/>
                  </a:lnTo>
                  <a:lnTo>
                    <a:pt x="1129" y="2091"/>
                  </a:lnTo>
                  <a:lnTo>
                    <a:pt x="1122" y="2096"/>
                  </a:lnTo>
                  <a:lnTo>
                    <a:pt x="1116" y="2102"/>
                  </a:lnTo>
                  <a:lnTo>
                    <a:pt x="1112" y="2109"/>
                  </a:lnTo>
                  <a:lnTo>
                    <a:pt x="1108" y="2119"/>
                  </a:lnTo>
                  <a:lnTo>
                    <a:pt x="1106" y="2130"/>
                  </a:lnTo>
                  <a:lnTo>
                    <a:pt x="1105" y="2142"/>
                  </a:lnTo>
                  <a:lnTo>
                    <a:pt x="1105" y="2266"/>
                  </a:lnTo>
                  <a:close/>
                  <a:moveTo>
                    <a:pt x="1418" y="2058"/>
                  </a:moveTo>
                  <a:lnTo>
                    <a:pt x="1418" y="2058"/>
                  </a:lnTo>
                  <a:lnTo>
                    <a:pt x="1413" y="2053"/>
                  </a:lnTo>
                  <a:lnTo>
                    <a:pt x="1407" y="2049"/>
                  </a:lnTo>
                  <a:lnTo>
                    <a:pt x="1402" y="2046"/>
                  </a:lnTo>
                  <a:lnTo>
                    <a:pt x="1395" y="2042"/>
                  </a:lnTo>
                  <a:lnTo>
                    <a:pt x="1388" y="2040"/>
                  </a:lnTo>
                  <a:lnTo>
                    <a:pt x="1382" y="2039"/>
                  </a:lnTo>
                  <a:lnTo>
                    <a:pt x="1375" y="2038"/>
                  </a:lnTo>
                  <a:lnTo>
                    <a:pt x="1368" y="2037"/>
                  </a:lnTo>
                  <a:lnTo>
                    <a:pt x="1368" y="2037"/>
                  </a:lnTo>
                  <a:lnTo>
                    <a:pt x="1358" y="2038"/>
                  </a:lnTo>
                  <a:lnTo>
                    <a:pt x="1349" y="2039"/>
                  </a:lnTo>
                  <a:lnTo>
                    <a:pt x="1340" y="2041"/>
                  </a:lnTo>
                  <a:lnTo>
                    <a:pt x="1332" y="2046"/>
                  </a:lnTo>
                  <a:lnTo>
                    <a:pt x="1324" y="2049"/>
                  </a:lnTo>
                  <a:lnTo>
                    <a:pt x="1317" y="2055"/>
                  </a:lnTo>
                  <a:lnTo>
                    <a:pt x="1310" y="2061"/>
                  </a:lnTo>
                  <a:lnTo>
                    <a:pt x="1304" y="2068"/>
                  </a:lnTo>
                  <a:lnTo>
                    <a:pt x="1298" y="2076"/>
                  </a:lnTo>
                  <a:lnTo>
                    <a:pt x="1294" y="2085"/>
                  </a:lnTo>
                  <a:lnTo>
                    <a:pt x="1289" y="2093"/>
                  </a:lnTo>
                  <a:lnTo>
                    <a:pt x="1286" y="2105"/>
                  </a:lnTo>
                  <a:lnTo>
                    <a:pt x="1284" y="2115"/>
                  </a:lnTo>
                  <a:lnTo>
                    <a:pt x="1282" y="2127"/>
                  </a:lnTo>
                  <a:lnTo>
                    <a:pt x="1280" y="2139"/>
                  </a:lnTo>
                  <a:lnTo>
                    <a:pt x="1280" y="2151"/>
                  </a:lnTo>
                  <a:lnTo>
                    <a:pt x="1280" y="2151"/>
                  </a:lnTo>
                  <a:lnTo>
                    <a:pt x="1280" y="2166"/>
                  </a:lnTo>
                  <a:lnTo>
                    <a:pt x="1282" y="2178"/>
                  </a:lnTo>
                  <a:lnTo>
                    <a:pt x="1284" y="2190"/>
                  </a:lnTo>
                  <a:lnTo>
                    <a:pt x="1286" y="2202"/>
                  </a:lnTo>
                  <a:lnTo>
                    <a:pt x="1289" y="2212"/>
                  </a:lnTo>
                  <a:lnTo>
                    <a:pt x="1294" y="2222"/>
                  </a:lnTo>
                  <a:lnTo>
                    <a:pt x="1298" y="2231"/>
                  </a:lnTo>
                  <a:lnTo>
                    <a:pt x="1304" y="2239"/>
                  </a:lnTo>
                  <a:lnTo>
                    <a:pt x="1309" y="2247"/>
                  </a:lnTo>
                  <a:lnTo>
                    <a:pt x="1316" y="2252"/>
                  </a:lnTo>
                  <a:lnTo>
                    <a:pt x="1323" y="2258"/>
                  </a:lnTo>
                  <a:lnTo>
                    <a:pt x="1330" y="2262"/>
                  </a:lnTo>
                  <a:lnTo>
                    <a:pt x="1339" y="2266"/>
                  </a:lnTo>
                  <a:lnTo>
                    <a:pt x="1348" y="2269"/>
                  </a:lnTo>
                  <a:lnTo>
                    <a:pt x="1357" y="2270"/>
                  </a:lnTo>
                  <a:lnTo>
                    <a:pt x="1367" y="2271"/>
                  </a:lnTo>
                  <a:lnTo>
                    <a:pt x="1367" y="2271"/>
                  </a:lnTo>
                  <a:lnTo>
                    <a:pt x="1374" y="2270"/>
                  </a:lnTo>
                  <a:lnTo>
                    <a:pt x="1382" y="2269"/>
                  </a:lnTo>
                  <a:lnTo>
                    <a:pt x="1388" y="2268"/>
                  </a:lnTo>
                  <a:lnTo>
                    <a:pt x="1395" y="2266"/>
                  </a:lnTo>
                  <a:lnTo>
                    <a:pt x="1401" y="2262"/>
                  </a:lnTo>
                  <a:lnTo>
                    <a:pt x="1407" y="2259"/>
                  </a:lnTo>
                  <a:lnTo>
                    <a:pt x="1413" y="2255"/>
                  </a:lnTo>
                  <a:lnTo>
                    <a:pt x="1418" y="2249"/>
                  </a:lnTo>
                  <a:lnTo>
                    <a:pt x="1418" y="2255"/>
                  </a:lnTo>
                  <a:lnTo>
                    <a:pt x="1418" y="2255"/>
                  </a:lnTo>
                  <a:lnTo>
                    <a:pt x="1418" y="2264"/>
                  </a:lnTo>
                  <a:lnTo>
                    <a:pt x="1417" y="2274"/>
                  </a:lnTo>
                  <a:lnTo>
                    <a:pt x="1414" y="2284"/>
                  </a:lnTo>
                  <a:lnTo>
                    <a:pt x="1412" y="2288"/>
                  </a:lnTo>
                  <a:lnTo>
                    <a:pt x="1409" y="2293"/>
                  </a:lnTo>
                  <a:lnTo>
                    <a:pt x="1405" y="2297"/>
                  </a:lnTo>
                  <a:lnTo>
                    <a:pt x="1401" y="2301"/>
                  </a:lnTo>
                  <a:lnTo>
                    <a:pt x="1395" y="2305"/>
                  </a:lnTo>
                  <a:lnTo>
                    <a:pt x="1388" y="2308"/>
                  </a:lnTo>
                  <a:lnTo>
                    <a:pt x="1379" y="2310"/>
                  </a:lnTo>
                  <a:lnTo>
                    <a:pt x="1370" y="2313"/>
                  </a:lnTo>
                  <a:lnTo>
                    <a:pt x="1359" y="2314"/>
                  </a:lnTo>
                  <a:lnTo>
                    <a:pt x="1346" y="2314"/>
                  </a:lnTo>
                  <a:lnTo>
                    <a:pt x="1344" y="2314"/>
                  </a:lnTo>
                  <a:lnTo>
                    <a:pt x="1364" y="2357"/>
                  </a:lnTo>
                  <a:lnTo>
                    <a:pt x="1365" y="2357"/>
                  </a:lnTo>
                  <a:lnTo>
                    <a:pt x="1365" y="2357"/>
                  </a:lnTo>
                  <a:lnTo>
                    <a:pt x="1378" y="2357"/>
                  </a:lnTo>
                  <a:lnTo>
                    <a:pt x="1390" y="2356"/>
                  </a:lnTo>
                  <a:lnTo>
                    <a:pt x="1402" y="2353"/>
                  </a:lnTo>
                  <a:lnTo>
                    <a:pt x="1413" y="2350"/>
                  </a:lnTo>
                  <a:lnTo>
                    <a:pt x="1423" y="2346"/>
                  </a:lnTo>
                  <a:lnTo>
                    <a:pt x="1432" y="2341"/>
                  </a:lnTo>
                  <a:lnTo>
                    <a:pt x="1439" y="2336"/>
                  </a:lnTo>
                  <a:lnTo>
                    <a:pt x="1446" y="2329"/>
                  </a:lnTo>
                  <a:lnTo>
                    <a:pt x="1453" y="2321"/>
                  </a:lnTo>
                  <a:lnTo>
                    <a:pt x="1458" y="2314"/>
                  </a:lnTo>
                  <a:lnTo>
                    <a:pt x="1463" y="2304"/>
                  </a:lnTo>
                  <a:lnTo>
                    <a:pt x="1466" y="2294"/>
                  </a:lnTo>
                  <a:lnTo>
                    <a:pt x="1469" y="2284"/>
                  </a:lnTo>
                  <a:lnTo>
                    <a:pt x="1472" y="2271"/>
                  </a:lnTo>
                  <a:lnTo>
                    <a:pt x="1473" y="2259"/>
                  </a:lnTo>
                  <a:lnTo>
                    <a:pt x="1473" y="2246"/>
                  </a:lnTo>
                  <a:lnTo>
                    <a:pt x="1473" y="2042"/>
                  </a:lnTo>
                  <a:lnTo>
                    <a:pt x="1418" y="2042"/>
                  </a:lnTo>
                  <a:lnTo>
                    <a:pt x="1418" y="2058"/>
                  </a:lnTo>
                  <a:close/>
                  <a:moveTo>
                    <a:pt x="1418" y="2110"/>
                  </a:moveTo>
                  <a:lnTo>
                    <a:pt x="1418" y="2198"/>
                  </a:lnTo>
                  <a:lnTo>
                    <a:pt x="1418" y="2198"/>
                  </a:lnTo>
                  <a:lnTo>
                    <a:pt x="1411" y="2206"/>
                  </a:lnTo>
                  <a:lnTo>
                    <a:pt x="1403" y="2214"/>
                  </a:lnTo>
                  <a:lnTo>
                    <a:pt x="1397" y="2216"/>
                  </a:lnTo>
                  <a:lnTo>
                    <a:pt x="1392" y="2218"/>
                  </a:lnTo>
                  <a:lnTo>
                    <a:pt x="1386" y="2219"/>
                  </a:lnTo>
                  <a:lnTo>
                    <a:pt x="1378" y="2220"/>
                  </a:lnTo>
                  <a:lnTo>
                    <a:pt x="1378" y="2220"/>
                  </a:lnTo>
                  <a:lnTo>
                    <a:pt x="1372" y="2219"/>
                  </a:lnTo>
                  <a:lnTo>
                    <a:pt x="1364" y="2217"/>
                  </a:lnTo>
                  <a:lnTo>
                    <a:pt x="1357" y="2214"/>
                  </a:lnTo>
                  <a:lnTo>
                    <a:pt x="1350" y="2207"/>
                  </a:lnTo>
                  <a:lnTo>
                    <a:pt x="1345" y="2198"/>
                  </a:lnTo>
                  <a:lnTo>
                    <a:pt x="1340" y="2186"/>
                  </a:lnTo>
                  <a:lnTo>
                    <a:pt x="1338" y="2170"/>
                  </a:lnTo>
                  <a:lnTo>
                    <a:pt x="1337" y="2150"/>
                  </a:lnTo>
                  <a:lnTo>
                    <a:pt x="1337" y="2150"/>
                  </a:lnTo>
                  <a:lnTo>
                    <a:pt x="1338" y="2133"/>
                  </a:lnTo>
                  <a:lnTo>
                    <a:pt x="1340" y="2119"/>
                  </a:lnTo>
                  <a:lnTo>
                    <a:pt x="1345" y="2108"/>
                  </a:lnTo>
                  <a:lnTo>
                    <a:pt x="1350" y="2100"/>
                  </a:lnTo>
                  <a:lnTo>
                    <a:pt x="1357" y="2095"/>
                  </a:lnTo>
                  <a:lnTo>
                    <a:pt x="1364" y="2090"/>
                  </a:lnTo>
                  <a:lnTo>
                    <a:pt x="1372" y="2089"/>
                  </a:lnTo>
                  <a:lnTo>
                    <a:pt x="1378" y="2088"/>
                  </a:lnTo>
                  <a:lnTo>
                    <a:pt x="1378" y="2088"/>
                  </a:lnTo>
                  <a:lnTo>
                    <a:pt x="1386" y="2089"/>
                  </a:lnTo>
                  <a:lnTo>
                    <a:pt x="1393" y="2090"/>
                  </a:lnTo>
                  <a:lnTo>
                    <a:pt x="1398" y="2092"/>
                  </a:lnTo>
                  <a:lnTo>
                    <a:pt x="1404" y="2096"/>
                  </a:lnTo>
                  <a:lnTo>
                    <a:pt x="1408" y="2099"/>
                  </a:lnTo>
                  <a:lnTo>
                    <a:pt x="1412" y="2102"/>
                  </a:lnTo>
                  <a:lnTo>
                    <a:pt x="1418" y="2110"/>
                  </a:lnTo>
                  <a:lnTo>
                    <a:pt x="1418" y="2110"/>
                  </a:lnTo>
                  <a:close/>
                  <a:moveTo>
                    <a:pt x="945" y="2042"/>
                  </a:moveTo>
                  <a:lnTo>
                    <a:pt x="1000" y="2042"/>
                  </a:lnTo>
                  <a:lnTo>
                    <a:pt x="1000" y="2139"/>
                  </a:lnTo>
                  <a:lnTo>
                    <a:pt x="1000" y="2266"/>
                  </a:lnTo>
                  <a:lnTo>
                    <a:pt x="945" y="2266"/>
                  </a:lnTo>
                  <a:lnTo>
                    <a:pt x="945" y="2042"/>
                  </a:lnTo>
                  <a:close/>
                  <a:moveTo>
                    <a:pt x="1000" y="1982"/>
                  </a:moveTo>
                  <a:lnTo>
                    <a:pt x="1000" y="2010"/>
                  </a:lnTo>
                  <a:lnTo>
                    <a:pt x="945" y="2010"/>
                  </a:lnTo>
                  <a:lnTo>
                    <a:pt x="945" y="1954"/>
                  </a:lnTo>
                  <a:lnTo>
                    <a:pt x="1000" y="1954"/>
                  </a:lnTo>
                  <a:lnTo>
                    <a:pt x="1000" y="1982"/>
                  </a:lnTo>
                  <a:close/>
                  <a:moveTo>
                    <a:pt x="2325" y="1977"/>
                  </a:moveTo>
                  <a:lnTo>
                    <a:pt x="2381" y="1949"/>
                  </a:lnTo>
                  <a:lnTo>
                    <a:pt x="2381" y="2144"/>
                  </a:lnTo>
                  <a:lnTo>
                    <a:pt x="2381" y="2266"/>
                  </a:lnTo>
                  <a:lnTo>
                    <a:pt x="2325" y="2266"/>
                  </a:lnTo>
                  <a:lnTo>
                    <a:pt x="2325" y="1977"/>
                  </a:lnTo>
                  <a:close/>
                  <a:moveTo>
                    <a:pt x="400" y="762"/>
                  </a:moveTo>
                  <a:lnTo>
                    <a:pt x="856" y="762"/>
                  </a:lnTo>
                  <a:lnTo>
                    <a:pt x="856" y="498"/>
                  </a:lnTo>
                  <a:lnTo>
                    <a:pt x="400" y="498"/>
                  </a:lnTo>
                  <a:lnTo>
                    <a:pt x="400" y="290"/>
                  </a:lnTo>
                  <a:lnTo>
                    <a:pt x="905" y="290"/>
                  </a:lnTo>
                  <a:lnTo>
                    <a:pt x="737" y="0"/>
                  </a:lnTo>
                  <a:lnTo>
                    <a:pt x="22" y="0"/>
                  </a:lnTo>
                  <a:lnTo>
                    <a:pt x="22" y="1261"/>
                  </a:lnTo>
                  <a:lnTo>
                    <a:pt x="1030" y="1261"/>
                  </a:lnTo>
                  <a:lnTo>
                    <a:pt x="1030" y="970"/>
                  </a:lnTo>
                  <a:lnTo>
                    <a:pt x="400" y="970"/>
                  </a:lnTo>
                  <a:lnTo>
                    <a:pt x="400" y="762"/>
                  </a:lnTo>
                  <a:close/>
                  <a:moveTo>
                    <a:pt x="1702" y="0"/>
                  </a:moveTo>
                  <a:lnTo>
                    <a:pt x="1487" y="411"/>
                  </a:lnTo>
                  <a:lnTo>
                    <a:pt x="1274" y="0"/>
                  </a:lnTo>
                  <a:lnTo>
                    <a:pt x="856" y="0"/>
                  </a:lnTo>
                  <a:lnTo>
                    <a:pt x="1296" y="762"/>
                  </a:lnTo>
                  <a:lnTo>
                    <a:pt x="1296" y="1261"/>
                  </a:lnTo>
                  <a:lnTo>
                    <a:pt x="1673" y="1261"/>
                  </a:lnTo>
                  <a:lnTo>
                    <a:pt x="1673" y="762"/>
                  </a:lnTo>
                  <a:lnTo>
                    <a:pt x="2114" y="0"/>
                  </a:lnTo>
                  <a:lnTo>
                    <a:pt x="1702"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pic>
        <p:nvPicPr>
          <p:cNvPr id="89" name="Picture 88">
            <a:extLst>
              <a:ext uri="{FF2B5EF4-FFF2-40B4-BE49-F238E27FC236}">
                <a16:creationId xmlns:a16="http://schemas.microsoft.com/office/drawing/2014/main" id="{BEA87971-BB0B-4ED2-8AC3-71D5B1159A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90" name="Subtitle 2">
            <a:extLst>
              <a:ext uri="{FF2B5EF4-FFF2-40B4-BE49-F238E27FC236}">
                <a16:creationId xmlns:a16="http://schemas.microsoft.com/office/drawing/2014/main" id="{D57E11BD-E2D9-41B1-9EF5-FF1EA0B8EB0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chemeClr val="bg1"/>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91" name="Title 1">
            <a:extLst>
              <a:ext uri="{FF2B5EF4-FFF2-40B4-BE49-F238E27FC236}">
                <a16:creationId xmlns:a16="http://schemas.microsoft.com/office/drawing/2014/main" id="{9E850DE9-7D5E-499B-8FA1-4143F639E01E}"/>
              </a:ext>
            </a:extLst>
          </p:cNvPr>
          <p:cNvSpPr>
            <a:spLocks noGrp="1"/>
          </p:cNvSpPr>
          <p:nvPr>
            <p:ph type="ctrTitle"/>
          </p:nvPr>
        </p:nvSpPr>
        <p:spPr>
          <a:xfrm>
            <a:off x="888191" y="2288083"/>
            <a:ext cx="594343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92" name="Picture 91">
            <a:extLst>
              <a:ext uri="{FF2B5EF4-FFF2-40B4-BE49-F238E27FC236}">
                <a16:creationId xmlns:a16="http://schemas.microsoft.com/office/drawing/2014/main" id="{620AFF6A-D70F-482C-ACA4-D71330481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417736854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48197805-0689-4503-8125-F783F9317141}"/>
              </a:ext>
            </a:extLst>
          </p:cNvPr>
          <p:cNvSpPr>
            <a:spLocks noGrp="1"/>
          </p:cNvSpPr>
          <p:nvPr>
            <p:ph type="dt" sz="half" idx="10"/>
          </p:nvPr>
        </p:nvSpPr>
        <p:spPr/>
        <p:txBody>
          <a:bodyPr/>
          <a:lstStyle/>
          <a:p>
            <a:fld id="{57BD8AAC-70C4-433E-BAA2-1A1AFBD71E3C}" type="datetime3">
              <a:rPr lang="en-US" smtClean="0"/>
              <a:t>23 March 2023</a:t>
            </a:fld>
            <a:endParaRPr lang="en-IN" dirty="0"/>
          </a:p>
        </p:txBody>
      </p:sp>
      <p:sp>
        <p:nvSpPr>
          <p:cNvPr id="4" name="Footer Placeholder 3">
            <a:extLst>
              <a:ext uri="{FF2B5EF4-FFF2-40B4-BE49-F238E27FC236}">
                <a16:creationId xmlns:a16="http://schemas.microsoft.com/office/drawing/2014/main" id="{2D180DED-A206-48B8-8395-C38D75067DC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B584CBDA-5400-4C9D-A814-1CE6E3FD4F4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13335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A80CEA2-D107-4E43-B632-8CAB22A8CAC3}"/>
              </a:ext>
            </a:extLst>
          </p:cNvPr>
          <p:cNvSpPr>
            <a:spLocks noGrp="1"/>
          </p:cNvSpPr>
          <p:nvPr>
            <p:ph type="dt" sz="half" idx="10"/>
          </p:nvPr>
        </p:nvSpPr>
        <p:spPr/>
        <p:txBody>
          <a:bodyPr/>
          <a:lstStyle/>
          <a:p>
            <a:fld id="{9459D6B7-FAA1-49A2-8BFA-449AB9376750}" type="datetime3">
              <a:rPr lang="en-US" smtClean="0"/>
              <a:t>23 March 2023</a:t>
            </a:fld>
            <a:endParaRPr lang="en-IN" dirty="0"/>
          </a:p>
        </p:txBody>
      </p:sp>
      <p:sp>
        <p:nvSpPr>
          <p:cNvPr id="4" name="Footer Placeholder 3">
            <a:extLst>
              <a:ext uri="{FF2B5EF4-FFF2-40B4-BE49-F238E27FC236}">
                <a16:creationId xmlns:a16="http://schemas.microsoft.com/office/drawing/2014/main" id="{33FCC4BD-E0C7-4008-8760-F505B7C8703B}"/>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93ED2ADF-C3C7-4D61-8B10-4ED75087C3CC}"/>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82190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888191" y="2288083"/>
            <a:ext cx="594343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325033941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9031161-0EF0-4994-BAAC-817AFCD5564E}"/>
              </a:ext>
            </a:extLst>
          </p:cNvPr>
          <p:cNvSpPr>
            <a:spLocks noGrp="1"/>
          </p:cNvSpPr>
          <p:nvPr>
            <p:ph type="dt" sz="half" idx="14"/>
          </p:nvPr>
        </p:nvSpPr>
        <p:spPr/>
        <p:txBody>
          <a:bodyPr/>
          <a:lstStyle/>
          <a:p>
            <a:fld id="{A98655AF-B45A-43A6-A6E4-A92B8CCFA186}" type="datetime3">
              <a:rPr lang="en-US" smtClean="0"/>
              <a:t>23 March 2023</a:t>
            </a:fld>
            <a:endParaRPr lang="en-IN" dirty="0"/>
          </a:p>
        </p:txBody>
      </p:sp>
      <p:sp>
        <p:nvSpPr>
          <p:cNvPr id="6" name="Footer Placeholder 5">
            <a:extLst>
              <a:ext uri="{FF2B5EF4-FFF2-40B4-BE49-F238E27FC236}">
                <a16:creationId xmlns:a16="http://schemas.microsoft.com/office/drawing/2014/main" id="{C4A1A6EA-628B-40CB-AD7E-45CB0B91C2D9}"/>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B2099134-47E0-4E77-855E-45C10B9B8B1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898802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a:t>Click icon to add picture</a:t>
            </a:r>
            <a:endParaRPr lang="en-IN"/>
          </a:p>
        </p:txBody>
      </p:sp>
      <p:sp>
        <p:nvSpPr>
          <p:cNvPr id="2" name="Title 1"/>
          <p:cNvSpPr>
            <a:spLocks noGrp="1"/>
          </p:cNvSpPr>
          <p:nvPr>
            <p:ph type="title"/>
          </p:nvPr>
        </p:nvSpPr>
        <p:spPr>
          <a:xfrm>
            <a:off x="2020418" y="294200"/>
            <a:ext cx="6665528"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50DE1076-97C0-41B2-AAE5-AD919BB2DC2E}"/>
              </a:ext>
            </a:extLst>
          </p:cNvPr>
          <p:cNvSpPr>
            <a:spLocks noGrp="1"/>
          </p:cNvSpPr>
          <p:nvPr>
            <p:ph type="dt" sz="half" idx="13"/>
          </p:nvPr>
        </p:nvSpPr>
        <p:spPr/>
        <p:txBody>
          <a:bodyPr/>
          <a:lstStyle/>
          <a:p>
            <a:fld id="{9084FAA7-3AFB-43A4-9332-55702EEFB6BB}" type="datetime3">
              <a:rPr lang="en-US" smtClean="0"/>
              <a:t>23 March 2023</a:t>
            </a:fld>
            <a:endParaRPr lang="en-IN" dirty="0"/>
          </a:p>
        </p:txBody>
      </p:sp>
      <p:sp>
        <p:nvSpPr>
          <p:cNvPr id="6" name="Footer Placeholder 5">
            <a:extLst>
              <a:ext uri="{FF2B5EF4-FFF2-40B4-BE49-F238E27FC236}">
                <a16:creationId xmlns:a16="http://schemas.microsoft.com/office/drawing/2014/main" id="{6A40DA20-3A42-4B9D-A853-92BEABFB15B7}"/>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E2C6E24F-B7C3-43FD-BF17-E37070A300DA}"/>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2452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sz="2000">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D695E81C-0962-435D-B7CC-E9E7007F1F82}"/>
              </a:ext>
            </a:extLst>
          </p:cNvPr>
          <p:cNvSpPr>
            <a:spLocks noGrp="1"/>
          </p:cNvSpPr>
          <p:nvPr>
            <p:ph type="dt" sz="half" idx="10"/>
          </p:nvPr>
        </p:nvSpPr>
        <p:spPr/>
        <p:txBody>
          <a:bodyPr/>
          <a:lstStyle/>
          <a:p>
            <a:fld id="{745F6E5F-2233-44C4-A768-9BC337F9F9CD}" type="datetime3">
              <a:rPr lang="en-US" smtClean="0"/>
              <a:t>23 March 2023</a:t>
            </a:fld>
            <a:endParaRPr lang="en-IN" dirty="0"/>
          </a:p>
        </p:txBody>
      </p:sp>
      <p:sp>
        <p:nvSpPr>
          <p:cNvPr id="5" name="Footer Placeholder 4">
            <a:extLst>
              <a:ext uri="{FF2B5EF4-FFF2-40B4-BE49-F238E27FC236}">
                <a16:creationId xmlns:a16="http://schemas.microsoft.com/office/drawing/2014/main" id="{BBCDD1B3-89EC-47BA-A26E-D040220115C8}"/>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1E9ACB01-FCA5-4FE1-B210-29952B46CA4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860181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ACF31FF-92C4-4CFE-89C8-231A1B4903B6}"/>
              </a:ext>
            </a:extLst>
          </p:cNvPr>
          <p:cNvSpPr>
            <a:spLocks noGrp="1"/>
          </p:cNvSpPr>
          <p:nvPr>
            <p:ph type="dt" sz="half" idx="11"/>
          </p:nvPr>
        </p:nvSpPr>
        <p:spPr/>
        <p:txBody>
          <a:bodyPr/>
          <a:lstStyle/>
          <a:p>
            <a:fld id="{CADD9D7F-9B4D-4774-AFA3-BCF9232B0532}" type="datetime3">
              <a:rPr lang="en-US" smtClean="0"/>
              <a:t>23 March 2023</a:t>
            </a:fld>
            <a:endParaRPr lang="en-IN" dirty="0"/>
          </a:p>
        </p:txBody>
      </p:sp>
      <p:sp>
        <p:nvSpPr>
          <p:cNvPr id="3" name="Footer Placeholder 2">
            <a:extLst>
              <a:ext uri="{FF2B5EF4-FFF2-40B4-BE49-F238E27FC236}">
                <a16:creationId xmlns:a16="http://schemas.microsoft.com/office/drawing/2014/main" id="{29B72E31-AECD-4259-BF90-99398FE128B6}"/>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00DE2F2A-9E13-4DC5-89FE-0719F2B171FF}"/>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914551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2B824A25-AAE3-42CE-906A-12D97307C1F3}"/>
              </a:ext>
            </a:extLst>
          </p:cNvPr>
          <p:cNvSpPr>
            <a:spLocks noGrp="1"/>
          </p:cNvSpPr>
          <p:nvPr>
            <p:ph type="dt" sz="half" idx="11"/>
          </p:nvPr>
        </p:nvSpPr>
        <p:spPr/>
        <p:txBody>
          <a:bodyPr/>
          <a:lstStyle/>
          <a:p>
            <a:fld id="{732ED48F-3F98-4183-8923-77129A69963B}" type="datetime3">
              <a:rPr lang="en-US" smtClean="0"/>
              <a:t>23 March 2023</a:t>
            </a:fld>
            <a:endParaRPr lang="en-IN" dirty="0"/>
          </a:p>
        </p:txBody>
      </p:sp>
      <p:sp>
        <p:nvSpPr>
          <p:cNvPr id="3" name="Footer Placeholder 2">
            <a:extLst>
              <a:ext uri="{FF2B5EF4-FFF2-40B4-BE49-F238E27FC236}">
                <a16:creationId xmlns:a16="http://schemas.microsoft.com/office/drawing/2014/main" id="{79DD7A84-5352-4432-83C2-4B3F3BD889AD}"/>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3F5019A7-134D-49ED-8707-807B58B2E5DF}"/>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888670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18DA49F8-A774-4DD1-8745-65E01AB0472C}"/>
              </a:ext>
            </a:extLst>
          </p:cNvPr>
          <p:cNvSpPr>
            <a:spLocks noGrp="1"/>
          </p:cNvSpPr>
          <p:nvPr>
            <p:ph type="dt" sz="half" idx="13"/>
          </p:nvPr>
        </p:nvSpPr>
        <p:spPr/>
        <p:txBody>
          <a:bodyPr/>
          <a:lstStyle/>
          <a:p>
            <a:fld id="{49C3679E-CE99-4385-8BD0-1A1175D70D1E}" type="datetime3">
              <a:rPr lang="en-US" smtClean="0"/>
              <a:t>23 March 2023</a:t>
            </a:fld>
            <a:endParaRPr lang="en-IN" dirty="0"/>
          </a:p>
        </p:txBody>
      </p:sp>
      <p:sp>
        <p:nvSpPr>
          <p:cNvPr id="3" name="Footer Placeholder 2">
            <a:extLst>
              <a:ext uri="{FF2B5EF4-FFF2-40B4-BE49-F238E27FC236}">
                <a16:creationId xmlns:a16="http://schemas.microsoft.com/office/drawing/2014/main" id="{94C0F4CC-50C9-4C20-A16A-91535919DC96}"/>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553C557-8F9C-4613-8095-373D3EE80520}"/>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251286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12pt,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17" name="Picture Placeholder 19">
            <a:extLst>
              <a:ext uri="{FF2B5EF4-FFF2-40B4-BE49-F238E27FC236}">
                <a16:creationId xmlns:a16="http://schemas.microsoft.com/office/drawing/2014/main" id="{70E81591-07D5-438D-AAD4-4B9A889F4483}"/>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DB440ECC-CB43-49D3-ABF3-A5F4F308E7E2}"/>
              </a:ext>
            </a:extLst>
          </p:cNvPr>
          <p:cNvSpPr>
            <a:spLocks noGrp="1"/>
          </p:cNvSpPr>
          <p:nvPr>
            <p:ph type="dt" sz="half" idx="19"/>
          </p:nvPr>
        </p:nvSpPr>
        <p:spPr/>
        <p:txBody>
          <a:bodyPr/>
          <a:lstStyle/>
          <a:p>
            <a:fld id="{08E4C5DD-8E03-4FAA-8921-CB640E00BA12}" type="datetime3">
              <a:rPr lang="en-US" smtClean="0"/>
              <a:t>23 March 2023</a:t>
            </a:fld>
            <a:endParaRPr lang="en-IN" dirty="0"/>
          </a:p>
        </p:txBody>
      </p:sp>
      <p:sp>
        <p:nvSpPr>
          <p:cNvPr id="4" name="Footer Placeholder 3">
            <a:extLst>
              <a:ext uri="{FF2B5EF4-FFF2-40B4-BE49-F238E27FC236}">
                <a16:creationId xmlns:a16="http://schemas.microsoft.com/office/drawing/2014/main" id="{A4279E38-5A0D-4584-B4BB-113C1A4C50C4}"/>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BE3F8B89-1ED7-4BD8-90B0-47F3DF32AD7E}"/>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52919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54B0064F-CA12-4F8F-B694-23C41AD0F16D}"/>
              </a:ext>
            </a:extLst>
          </p:cNvPr>
          <p:cNvGrpSpPr>
            <a:grpSpLocks noChangeAspect="1"/>
          </p:cNvGrpSpPr>
          <p:nvPr userDrawn="1"/>
        </p:nvGrpSpPr>
        <p:grpSpPr bwMode="auto">
          <a:xfrm>
            <a:off x="8284464" y="6327648"/>
            <a:ext cx="402336" cy="412867"/>
            <a:chOff x="7110" y="4004"/>
            <a:chExt cx="191" cy="196"/>
          </a:xfrm>
        </p:grpSpPr>
        <p:sp>
          <p:nvSpPr>
            <p:cNvPr id="8" name="Freeform 5">
              <a:extLst>
                <a:ext uri="{FF2B5EF4-FFF2-40B4-BE49-F238E27FC236}">
                  <a16:creationId xmlns:a16="http://schemas.microsoft.com/office/drawing/2014/main" id="{F93F004B-02B9-4455-A020-115CFB37BEE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 name="Freeform 6">
              <a:extLst>
                <a:ext uri="{FF2B5EF4-FFF2-40B4-BE49-F238E27FC236}">
                  <a16:creationId xmlns:a16="http://schemas.microsoft.com/office/drawing/2014/main" id="{19F4E2CA-BA89-47F8-8C68-7CACFBAF8226}"/>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 name="Freeform 7">
              <a:extLst>
                <a:ext uri="{FF2B5EF4-FFF2-40B4-BE49-F238E27FC236}">
                  <a16:creationId xmlns:a16="http://schemas.microsoft.com/office/drawing/2014/main" id="{32993525-96BF-457D-86C8-A5E217C20BF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6" name="Date Placeholder 2">
            <a:extLst>
              <a:ext uri="{FF2B5EF4-FFF2-40B4-BE49-F238E27FC236}">
                <a16:creationId xmlns:a16="http://schemas.microsoft.com/office/drawing/2014/main" id="{D8973D65-036E-4D65-AAA3-1427C4AA0C9B}"/>
              </a:ext>
            </a:extLst>
          </p:cNvPr>
          <p:cNvSpPr>
            <a:spLocks noGrp="1"/>
          </p:cNvSpPr>
          <p:nvPr>
            <p:ph type="dt" sz="half" idx="19"/>
          </p:nvPr>
        </p:nvSpPr>
        <p:spPr>
          <a:xfrm>
            <a:off x="1892301" y="6516456"/>
            <a:ext cx="1191258" cy="180000"/>
          </a:xfrm>
        </p:spPr>
        <p:txBody>
          <a:bodyPr/>
          <a:lstStyle>
            <a:lvl1pPr>
              <a:defRPr>
                <a:solidFill>
                  <a:schemeClr val="tx1"/>
                </a:solidFill>
              </a:defRPr>
            </a:lvl1pPr>
          </a:lstStyle>
          <a:p>
            <a:fld id="{08E4C5DD-8E03-4FAA-8921-CB640E00BA12}" type="datetime3">
              <a:rPr lang="en-US" smtClean="0"/>
              <a:pPr/>
              <a:t>23 March 2023</a:t>
            </a:fld>
            <a:endParaRPr lang="en-US" dirty="0"/>
          </a:p>
        </p:txBody>
      </p:sp>
      <p:sp>
        <p:nvSpPr>
          <p:cNvPr id="11" name="Footer Placeholder 3">
            <a:extLst>
              <a:ext uri="{FF2B5EF4-FFF2-40B4-BE49-F238E27FC236}">
                <a16:creationId xmlns:a16="http://schemas.microsoft.com/office/drawing/2014/main" id="{E9711A3A-DB5C-4C5F-BF5A-7DBDD6EFF607}"/>
              </a:ext>
            </a:extLst>
          </p:cNvPr>
          <p:cNvSpPr>
            <a:spLocks noGrp="1"/>
          </p:cNvSpPr>
          <p:nvPr>
            <p:ph type="ftr" sz="quarter" idx="20"/>
          </p:nvPr>
        </p:nvSpPr>
        <p:spPr>
          <a:xfrm>
            <a:off x="3321561" y="6516456"/>
            <a:ext cx="3086100" cy="180000"/>
          </a:xfrm>
        </p:spPr>
        <p:txBody>
          <a:bodyPr/>
          <a:lstStyle>
            <a:lvl1pPr>
              <a:defRPr>
                <a:solidFill>
                  <a:schemeClr val="tx1"/>
                </a:solidFill>
              </a:defRPr>
            </a:lvl1pPr>
          </a:lstStyle>
          <a:p>
            <a:r>
              <a:rPr lang="en-US" dirty="0"/>
              <a:t>Presentation title</a:t>
            </a:r>
          </a:p>
        </p:txBody>
      </p:sp>
      <p:sp>
        <p:nvSpPr>
          <p:cNvPr id="12" name="Slide Number Placeholder 5">
            <a:extLst>
              <a:ext uri="{FF2B5EF4-FFF2-40B4-BE49-F238E27FC236}">
                <a16:creationId xmlns:a16="http://schemas.microsoft.com/office/drawing/2014/main" id="{B40A4236-AC64-456A-B3F9-BED410655701}"/>
              </a:ext>
            </a:extLst>
          </p:cNvPr>
          <p:cNvSpPr>
            <a:spLocks noGrp="1"/>
          </p:cNvSpPr>
          <p:nvPr>
            <p:ph type="sldNum" sz="quarter" idx="21"/>
          </p:nvPr>
        </p:nvSpPr>
        <p:spPr>
          <a:xfrm>
            <a:off x="363093" y="6516456"/>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0181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grpSp>
        <p:nvGrpSpPr>
          <p:cNvPr id="11" name="Group 4">
            <a:extLst>
              <a:ext uri="{FF2B5EF4-FFF2-40B4-BE49-F238E27FC236}">
                <a16:creationId xmlns:a16="http://schemas.microsoft.com/office/drawing/2014/main" id="{09667CEE-F273-4416-9D45-A0E825F14911}"/>
              </a:ext>
            </a:extLst>
          </p:cNvPr>
          <p:cNvGrpSpPr>
            <a:grpSpLocks noChangeAspect="1"/>
          </p:cNvGrpSpPr>
          <p:nvPr userDrawn="1"/>
        </p:nvGrpSpPr>
        <p:grpSpPr bwMode="auto">
          <a:xfrm>
            <a:off x="8284464" y="6327648"/>
            <a:ext cx="402336" cy="412867"/>
            <a:chOff x="7110" y="4004"/>
            <a:chExt cx="191" cy="196"/>
          </a:xfrm>
        </p:grpSpPr>
        <p:sp>
          <p:nvSpPr>
            <p:cNvPr id="12" name="Freeform 5">
              <a:extLst>
                <a:ext uri="{FF2B5EF4-FFF2-40B4-BE49-F238E27FC236}">
                  <a16:creationId xmlns:a16="http://schemas.microsoft.com/office/drawing/2014/main" id="{D43F5A26-EE33-4654-ACA2-880B36B2758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6">
              <a:extLst>
                <a:ext uri="{FF2B5EF4-FFF2-40B4-BE49-F238E27FC236}">
                  <a16:creationId xmlns:a16="http://schemas.microsoft.com/office/drawing/2014/main" id="{325D6EF1-9951-4386-9E98-24FDBF58272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572CC147-C47E-4B17-9D76-D39D3C36CEF3}"/>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615054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grpSp>
        <p:nvGrpSpPr>
          <p:cNvPr id="9" name="Group 4">
            <a:extLst>
              <a:ext uri="{FF2B5EF4-FFF2-40B4-BE49-F238E27FC236}">
                <a16:creationId xmlns:a16="http://schemas.microsoft.com/office/drawing/2014/main" id="{FF60CB08-2DD7-4911-8D80-BCAC7944540B}"/>
              </a:ext>
            </a:extLst>
          </p:cNvPr>
          <p:cNvGrpSpPr>
            <a:grpSpLocks noChangeAspect="1"/>
          </p:cNvGrpSpPr>
          <p:nvPr userDrawn="1"/>
        </p:nvGrpSpPr>
        <p:grpSpPr bwMode="auto">
          <a:xfrm>
            <a:off x="8284464" y="6327648"/>
            <a:ext cx="402336" cy="412867"/>
            <a:chOff x="7110" y="4004"/>
            <a:chExt cx="191" cy="196"/>
          </a:xfrm>
        </p:grpSpPr>
        <p:sp>
          <p:nvSpPr>
            <p:cNvPr id="10" name="Freeform 5">
              <a:extLst>
                <a:ext uri="{FF2B5EF4-FFF2-40B4-BE49-F238E27FC236}">
                  <a16:creationId xmlns:a16="http://schemas.microsoft.com/office/drawing/2014/main" id="{C7E6D8E8-E311-4EB7-AFAA-50963EA7B156}"/>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 name="Freeform 6">
              <a:extLst>
                <a:ext uri="{FF2B5EF4-FFF2-40B4-BE49-F238E27FC236}">
                  <a16:creationId xmlns:a16="http://schemas.microsoft.com/office/drawing/2014/main" id="{53EFA7D4-C8AD-4C58-A0EE-C2B70039364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7">
              <a:extLst>
                <a:ext uri="{FF2B5EF4-FFF2-40B4-BE49-F238E27FC236}">
                  <a16:creationId xmlns:a16="http://schemas.microsoft.com/office/drawing/2014/main" id="{E459CDB2-C2F0-4E1A-AC90-F93C856AA596}"/>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2945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CE7A319-28F8-4E6B-8249-40111354BC6F}"/>
              </a:ext>
            </a:extLst>
          </p:cNvPr>
          <p:cNvSpPr>
            <a:spLocks noGrp="1"/>
          </p:cNvSpPr>
          <p:nvPr>
            <p:ph type="dt" sz="half" idx="10"/>
          </p:nvPr>
        </p:nvSpPr>
        <p:spPr/>
        <p:txBody>
          <a:bodyPr/>
          <a:lstStyle/>
          <a:p>
            <a:fld id="{565D5F12-9236-45E8-96D1-F6A2C4A63F39}" type="datetime3">
              <a:rPr lang="en-US" smtClean="0"/>
              <a:t>23 March 2023</a:t>
            </a:fld>
            <a:endParaRPr lang="en-IN" dirty="0"/>
          </a:p>
        </p:txBody>
      </p:sp>
      <p:sp>
        <p:nvSpPr>
          <p:cNvPr id="5" name="Footer Placeholder 4">
            <a:extLst>
              <a:ext uri="{FF2B5EF4-FFF2-40B4-BE49-F238E27FC236}">
                <a16:creationId xmlns:a16="http://schemas.microsoft.com/office/drawing/2014/main" id="{F2B3A21D-493F-4B42-85B4-BCE5E8F9299D}"/>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88612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CBF0A34-C36D-461B-A015-21A5DA63B593}"/>
              </a:ext>
            </a:extLst>
          </p:cNvPr>
          <p:cNvSpPr>
            <a:spLocks noGrp="1"/>
          </p:cNvSpPr>
          <p:nvPr>
            <p:ph type="dt" sz="half" idx="10"/>
          </p:nvPr>
        </p:nvSpPr>
        <p:spPr/>
        <p:txBody>
          <a:bodyPr/>
          <a:lstStyle/>
          <a:p>
            <a:fld id="{B8860E02-1003-4EAE-8667-0F1BC9077C64}" type="datetime3">
              <a:rPr lang="en-US" smtClean="0"/>
              <a:t>23 March 2023</a:t>
            </a:fld>
            <a:endParaRPr lang="en-IN" dirty="0"/>
          </a:p>
        </p:txBody>
      </p:sp>
      <p:sp>
        <p:nvSpPr>
          <p:cNvPr id="5" name="Footer Placeholder 4">
            <a:extLst>
              <a:ext uri="{FF2B5EF4-FFF2-40B4-BE49-F238E27FC236}">
                <a16:creationId xmlns:a16="http://schemas.microsoft.com/office/drawing/2014/main" id="{23ECF0E1-C505-48F8-AD92-7D8685FF4866}"/>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2B682A11-B39D-4FE0-A53D-0F1661DE051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54007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03DAEA1-6A90-4FC2-97C7-E8CE03914355}"/>
              </a:ext>
            </a:extLst>
          </p:cNvPr>
          <p:cNvSpPr>
            <a:spLocks noGrp="1"/>
          </p:cNvSpPr>
          <p:nvPr>
            <p:ph type="dt" sz="half" idx="10"/>
          </p:nvPr>
        </p:nvSpPr>
        <p:spPr/>
        <p:txBody>
          <a:bodyPr/>
          <a:lstStyle/>
          <a:p>
            <a:fld id="{35C1A2B2-412B-49EA-99B0-067813210617}" type="datetime3">
              <a:rPr lang="en-US" smtClean="0"/>
              <a:t>23 March 2023</a:t>
            </a:fld>
            <a:endParaRPr lang="en-IN" dirty="0"/>
          </a:p>
        </p:txBody>
      </p:sp>
      <p:sp>
        <p:nvSpPr>
          <p:cNvPr id="4" name="Footer Placeholder 3">
            <a:extLst>
              <a:ext uri="{FF2B5EF4-FFF2-40B4-BE49-F238E27FC236}">
                <a16:creationId xmlns:a16="http://schemas.microsoft.com/office/drawing/2014/main" id="{3B819100-2154-4CEF-A4AE-869A873311B2}"/>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A3B93803-CB8A-4830-8E96-5C407868A052}"/>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9910167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2E1BDE01-7D08-4922-9259-4581BC33C3E0}"/>
              </a:ext>
            </a:extLst>
          </p:cNvPr>
          <p:cNvSpPr>
            <a:spLocks noGrp="1"/>
          </p:cNvSpPr>
          <p:nvPr>
            <p:ph type="dt" sz="half" idx="10"/>
          </p:nvPr>
        </p:nvSpPr>
        <p:spPr/>
        <p:txBody>
          <a:bodyPr/>
          <a:lstStyle/>
          <a:p>
            <a:fld id="{231F249C-FD77-4F22-A6EF-43F8DC053B7D}" type="datetime3">
              <a:rPr lang="en-US" smtClean="0"/>
              <a:t>23 March 2023</a:t>
            </a:fld>
            <a:endParaRPr lang="en-IN" dirty="0"/>
          </a:p>
        </p:txBody>
      </p:sp>
      <p:sp>
        <p:nvSpPr>
          <p:cNvPr id="6" name="Footer Placeholder 5">
            <a:extLst>
              <a:ext uri="{FF2B5EF4-FFF2-40B4-BE49-F238E27FC236}">
                <a16:creationId xmlns:a16="http://schemas.microsoft.com/office/drawing/2014/main" id="{029C6724-47E1-45B5-B455-099BFD53BBF7}"/>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98340A57-5875-43E6-BEEA-8CEBCDCA309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390925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FCA5F9A-0842-4BED-A447-9C3F6915DCDD}"/>
              </a:ext>
            </a:extLst>
          </p:cNvPr>
          <p:cNvSpPr>
            <a:spLocks noGrp="1"/>
          </p:cNvSpPr>
          <p:nvPr>
            <p:ph type="dt" sz="half" idx="14"/>
          </p:nvPr>
        </p:nvSpPr>
        <p:spPr/>
        <p:txBody>
          <a:bodyPr/>
          <a:lstStyle/>
          <a:p>
            <a:fld id="{FDBF3969-7A23-4B37-9754-54A2A593BBDE}" type="datetime3">
              <a:rPr lang="en-US" smtClean="0"/>
              <a:t>23 March 2023</a:t>
            </a:fld>
            <a:endParaRPr lang="en-IN" dirty="0"/>
          </a:p>
        </p:txBody>
      </p:sp>
      <p:sp>
        <p:nvSpPr>
          <p:cNvPr id="6" name="Footer Placeholder 5">
            <a:extLst>
              <a:ext uri="{FF2B5EF4-FFF2-40B4-BE49-F238E27FC236}">
                <a16:creationId xmlns:a16="http://schemas.microsoft.com/office/drawing/2014/main" id="{1BE8AD82-A588-4EFB-A956-62AC671AB8A4}"/>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2F77DB56-43F3-4932-8420-FA767EBAB47B}"/>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74534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B7547C-9236-44B2-927D-EE1C7DF06D31}"/>
              </a:ext>
            </a:extLst>
          </p:cNvPr>
          <p:cNvSpPr>
            <a:spLocks noGrp="1"/>
          </p:cNvSpPr>
          <p:nvPr>
            <p:ph type="dt" sz="half" idx="10"/>
          </p:nvPr>
        </p:nvSpPr>
        <p:spPr/>
        <p:txBody>
          <a:bodyPr/>
          <a:lstStyle/>
          <a:p>
            <a:fld id="{05D0B1AC-0B8C-40CC-9B36-B9B2DB76B79B}" type="datetime3">
              <a:rPr lang="en-US" smtClean="0"/>
              <a:t>23 March 2023</a:t>
            </a:fld>
            <a:endParaRPr lang="en-IN" dirty="0"/>
          </a:p>
        </p:txBody>
      </p:sp>
      <p:sp>
        <p:nvSpPr>
          <p:cNvPr id="3" name="Footer Placeholder 2">
            <a:extLst>
              <a:ext uri="{FF2B5EF4-FFF2-40B4-BE49-F238E27FC236}">
                <a16:creationId xmlns:a16="http://schemas.microsoft.com/office/drawing/2014/main" id="{7FE2AC0F-F4F4-46F1-8E38-470CA213226A}"/>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C3B301A4-CE65-4914-B017-DED28C25B268}"/>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438065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3A9D79-13D5-4189-B325-32C1E30071D2}"/>
              </a:ext>
            </a:extLst>
          </p:cNvPr>
          <p:cNvSpPr>
            <a:spLocks noGrp="1"/>
          </p:cNvSpPr>
          <p:nvPr>
            <p:ph type="dt" sz="half" idx="10"/>
          </p:nvPr>
        </p:nvSpPr>
        <p:spPr/>
        <p:txBody>
          <a:bodyPr/>
          <a:lstStyle/>
          <a:p>
            <a:fld id="{87C6314C-751B-4148-8198-F20956044432}" type="datetime3">
              <a:rPr lang="en-US" smtClean="0"/>
              <a:t>23 March 2023</a:t>
            </a:fld>
            <a:endParaRPr lang="en-IN" dirty="0"/>
          </a:p>
        </p:txBody>
      </p:sp>
      <p:sp>
        <p:nvSpPr>
          <p:cNvPr id="3" name="Footer Placeholder 2">
            <a:extLst>
              <a:ext uri="{FF2B5EF4-FFF2-40B4-BE49-F238E27FC236}">
                <a16:creationId xmlns:a16="http://schemas.microsoft.com/office/drawing/2014/main" id="{35690CD3-106E-4E37-A338-7D12BDB87EB2}"/>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6C97AA2E-8C14-46B6-80A1-837B7775D6E6}"/>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86342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13CB0-F911-4F63-ADF4-31E748E46E91}"/>
              </a:ext>
            </a:extLst>
          </p:cNvPr>
          <p:cNvSpPr>
            <a:spLocks noGrp="1"/>
          </p:cNvSpPr>
          <p:nvPr>
            <p:ph type="dt" sz="half" idx="10"/>
          </p:nvPr>
        </p:nvSpPr>
        <p:spPr/>
        <p:txBody>
          <a:bodyPr/>
          <a:lstStyle/>
          <a:p>
            <a:fld id="{D005AA61-9193-44AF-B668-28B8BC11A486}" type="datetime3">
              <a:rPr lang="en-US" smtClean="0"/>
              <a:t>23 March 2023</a:t>
            </a:fld>
            <a:endParaRPr lang="en-IN" dirty="0"/>
          </a:p>
        </p:txBody>
      </p:sp>
      <p:sp>
        <p:nvSpPr>
          <p:cNvPr id="3" name="Footer Placeholder 2">
            <a:extLst>
              <a:ext uri="{FF2B5EF4-FFF2-40B4-BE49-F238E27FC236}">
                <a16:creationId xmlns:a16="http://schemas.microsoft.com/office/drawing/2014/main" id="{B6E00D68-E42E-4E18-97BC-09F3CC3C7191}"/>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E909C18C-4659-4936-9B48-47D91699292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28391934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7CA26-2B7B-4622-93A8-93EC10CCBE9D}"/>
              </a:ext>
            </a:extLst>
          </p:cNvPr>
          <p:cNvSpPr>
            <a:spLocks noGrp="1"/>
          </p:cNvSpPr>
          <p:nvPr>
            <p:ph type="dt" sz="half" idx="10"/>
          </p:nvPr>
        </p:nvSpPr>
        <p:spPr/>
        <p:txBody>
          <a:bodyPr/>
          <a:lstStyle/>
          <a:p>
            <a:fld id="{FB3F5D69-F807-4D09-B66E-06AAE28FCE57}" type="datetime3">
              <a:rPr lang="en-US" smtClean="0"/>
              <a:t>23 March 2023</a:t>
            </a:fld>
            <a:endParaRPr lang="en-IN" dirty="0"/>
          </a:p>
        </p:txBody>
      </p:sp>
      <p:sp>
        <p:nvSpPr>
          <p:cNvPr id="3" name="Footer Placeholder 2">
            <a:extLst>
              <a:ext uri="{FF2B5EF4-FFF2-40B4-BE49-F238E27FC236}">
                <a16:creationId xmlns:a16="http://schemas.microsoft.com/office/drawing/2014/main" id="{60E24E25-AADE-42B5-BB07-A8C5FC7FBF2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AF9B93A4-EF49-4605-8E7D-22AB1304F1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0240867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8AD78-6C49-405F-80BD-8F5F9CFAD79D}"/>
              </a:ext>
            </a:extLst>
          </p:cNvPr>
          <p:cNvSpPr>
            <a:spLocks noGrp="1"/>
          </p:cNvSpPr>
          <p:nvPr>
            <p:ph type="dt" sz="half" idx="10"/>
          </p:nvPr>
        </p:nvSpPr>
        <p:spPr/>
        <p:txBody>
          <a:bodyPr/>
          <a:lstStyle/>
          <a:p>
            <a:fld id="{1E449CCB-2F74-4AE7-9D2F-AB617BC2C6DE}" type="datetime3">
              <a:rPr lang="en-US" smtClean="0"/>
              <a:t>23 March 2023</a:t>
            </a:fld>
            <a:endParaRPr lang="en-IN" dirty="0"/>
          </a:p>
        </p:txBody>
      </p:sp>
      <p:sp>
        <p:nvSpPr>
          <p:cNvPr id="3" name="Footer Placeholder 2">
            <a:extLst>
              <a:ext uri="{FF2B5EF4-FFF2-40B4-BE49-F238E27FC236}">
                <a16:creationId xmlns:a16="http://schemas.microsoft.com/office/drawing/2014/main" id="{FA3A6C55-F277-42AF-8500-E16F039B9A4F}"/>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36368E36-B58F-4FD6-B92E-04754A1D835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51922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4E480A10-F3A8-4482-9A96-E4A2985059D6}"/>
              </a:ext>
            </a:extLst>
          </p:cNvPr>
          <p:cNvSpPr>
            <a:spLocks noGrp="1"/>
          </p:cNvSpPr>
          <p:nvPr>
            <p:ph type="dt" sz="half" idx="11"/>
          </p:nvPr>
        </p:nvSpPr>
        <p:spPr/>
        <p:txBody>
          <a:bodyPr/>
          <a:lstStyle/>
          <a:p>
            <a:fld id="{116756D8-28B7-4B79-8118-E321541624B0}" type="datetime3">
              <a:rPr lang="en-US" smtClean="0"/>
              <a:t>23 March 2023</a:t>
            </a:fld>
            <a:endParaRPr lang="en-IN" dirty="0"/>
          </a:p>
        </p:txBody>
      </p:sp>
      <p:sp>
        <p:nvSpPr>
          <p:cNvPr id="4" name="Footer Placeholder 3">
            <a:extLst>
              <a:ext uri="{FF2B5EF4-FFF2-40B4-BE49-F238E27FC236}">
                <a16:creationId xmlns:a16="http://schemas.microsoft.com/office/drawing/2014/main" id="{8D942338-84D5-44C7-ADEC-04C9C56CF23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4FAC4917-7B6B-475D-AAE6-8F714438F257}"/>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52717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55AF1241-E9B6-4AFC-94DC-380325C3DEA4}"/>
              </a:ext>
            </a:extLst>
          </p:cNvPr>
          <p:cNvSpPr>
            <a:spLocks noGrp="1"/>
          </p:cNvSpPr>
          <p:nvPr>
            <p:ph type="dt" sz="half" idx="10"/>
          </p:nvPr>
        </p:nvSpPr>
        <p:spPr/>
        <p:txBody>
          <a:bodyPr/>
          <a:lstStyle/>
          <a:p>
            <a:fld id="{17D657FC-BEB6-472D-B2FA-5939A6D4E9E2}" type="datetime3">
              <a:rPr lang="en-US" smtClean="0"/>
              <a:t>23 March 2023</a:t>
            </a:fld>
            <a:endParaRPr lang="en-IN" dirty="0"/>
          </a:p>
        </p:txBody>
      </p:sp>
      <p:sp>
        <p:nvSpPr>
          <p:cNvPr id="4" name="Footer Placeholder 3">
            <a:extLst>
              <a:ext uri="{FF2B5EF4-FFF2-40B4-BE49-F238E27FC236}">
                <a16:creationId xmlns:a16="http://schemas.microsoft.com/office/drawing/2014/main" id="{F7181A62-2FE8-40E2-AD71-A2FCBF45A1CA}"/>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04731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5BBDB2-BA66-4CAF-998B-9D64B00D14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72866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D09E6-0A52-4BB2-A361-86380E62A2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622529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2C72D4-8941-4841-A1D6-780403604C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682914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266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sz="2400">
                <a:solidFill>
                  <a:schemeClr val="bg1"/>
                </a:solidFill>
                <a:latin typeface="EYInterstate Light" panose="02000506000000020004" pitchFamily="2" charset="0"/>
              </a:defRPr>
            </a:lvl1pPr>
          </a:lstStyle>
          <a:p>
            <a:r>
              <a:rPr lang="en-US" dirty="0"/>
              <a:t>Click to edit Master title style</a:t>
            </a:r>
            <a:endParaRPr lang="en-GB" dirty="0"/>
          </a:p>
        </p:txBody>
      </p:sp>
      <p:sp>
        <p:nvSpPr>
          <p:cNvPr id="13" name="Table Placeholder 4">
            <a:extLst>
              <a:ext uri="{FF2B5EF4-FFF2-40B4-BE49-F238E27FC236}">
                <a16:creationId xmlns:a16="http://schemas.microsoft.com/office/drawing/2014/main" id="{C5AC4C92-885D-49C5-B704-597DE68FC006}"/>
              </a:ext>
            </a:extLst>
          </p:cNvPr>
          <p:cNvSpPr txBox="1">
            <a:spLocks/>
          </p:cNvSpPr>
          <p:nvPr userDrawn="1"/>
        </p:nvSpPr>
        <p:spPr>
          <a:xfrm>
            <a:off x="609917" y="1137920"/>
            <a:ext cx="4957505" cy="426745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E600"/>
              </a:buClr>
              <a:buSzPct val="70000"/>
              <a:buFont typeface="Arial" pitchFamily="34" charset="0"/>
              <a:buChar char="►"/>
              <a:tabLst/>
              <a:defRPr/>
            </a:pPr>
            <a:endParaRPr kumimoji="0" lang="en-IN" sz="2000" b="0" i="0" u="none" strike="noStrike" kern="1200" cap="none" spc="0" normalizeH="0" baseline="0" noProof="0">
              <a:ln>
                <a:noFill/>
              </a:ln>
              <a:solidFill>
                <a:sysClr val="window" lastClr="FFFFFF"/>
              </a:solidFill>
              <a:effectLst/>
              <a:uLnTx/>
              <a:uFillTx/>
              <a:latin typeface="EYInterstate Light" panose="02000506000000020004" pitchFamily="2" charset="0"/>
              <a:ea typeface="+mn-ea"/>
              <a:cs typeface="+mn-cs"/>
            </a:endParaRPr>
          </a:p>
        </p:txBody>
      </p:sp>
      <p:sp>
        <p:nvSpPr>
          <p:cNvPr id="5" name="Line 10">
            <a:extLst>
              <a:ext uri="{FF2B5EF4-FFF2-40B4-BE49-F238E27FC236}">
                <a16:creationId xmlns:a16="http://schemas.microsoft.com/office/drawing/2014/main" id="{04A2E968-DBA8-4BD3-8F8F-9B23825BC4DF}"/>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2775A018-27C1-411C-A8B7-4C4E26852F9E}"/>
              </a:ext>
            </a:extLst>
          </p:cNvPr>
          <p:cNvSpPr>
            <a:spLocks noGrp="1"/>
          </p:cNvSpPr>
          <p:nvPr>
            <p:ph type="dt" sz="half" idx="10"/>
          </p:nvPr>
        </p:nvSpPr>
        <p:spPr/>
        <p:txBody>
          <a:bodyPr/>
          <a:lstStyle/>
          <a:p>
            <a:fld id="{C132A426-2D75-48A7-BFCD-382E65B0A3F4}" type="datetime3">
              <a:rPr lang="en-US" smtClean="0"/>
              <a:t>23 March 2023</a:t>
            </a:fld>
            <a:endParaRPr lang="en-IN" dirty="0"/>
          </a:p>
        </p:txBody>
      </p:sp>
      <p:sp>
        <p:nvSpPr>
          <p:cNvPr id="4" name="Footer Placeholder 3">
            <a:extLst>
              <a:ext uri="{FF2B5EF4-FFF2-40B4-BE49-F238E27FC236}">
                <a16:creationId xmlns:a16="http://schemas.microsoft.com/office/drawing/2014/main" id="{BEE722F2-E6B5-4B92-988F-82639B0BF352}"/>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D8D948EC-D865-4954-9EBD-9C30DCDD1C4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234695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581936" y="2050889"/>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581936" y="3312530"/>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E59B594-94BE-43F4-8A51-56A02D3520A9}"/>
              </a:ext>
            </a:extLst>
          </p:cNvPr>
          <p:cNvSpPr>
            <a:spLocks noGrp="1"/>
          </p:cNvSpPr>
          <p:nvPr>
            <p:ph type="dt" sz="half" idx="13"/>
          </p:nvPr>
        </p:nvSpPr>
        <p:spPr/>
        <p:txBody>
          <a:bodyPr/>
          <a:lstStyle/>
          <a:p>
            <a:fld id="{51924332-F73B-4D42-A29E-DA0724CA7F63}" type="datetime3">
              <a:rPr lang="en-US" smtClean="0"/>
              <a:t>23 March 2023</a:t>
            </a:fld>
            <a:endParaRPr lang="en-IN" dirty="0"/>
          </a:p>
        </p:txBody>
      </p:sp>
      <p:sp>
        <p:nvSpPr>
          <p:cNvPr id="3" name="Footer Placeholder 2">
            <a:extLst>
              <a:ext uri="{FF2B5EF4-FFF2-40B4-BE49-F238E27FC236}">
                <a16:creationId xmlns:a16="http://schemas.microsoft.com/office/drawing/2014/main" id="{93D76FF3-5668-471F-96BC-86222958B48B}"/>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D5C144E7-F1A6-43D5-9337-069D87B113F1}"/>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06084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620064" y="2504281"/>
            <a:ext cx="3334113"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542413CE-C4D0-4ABD-A496-80941F07BDB0}"/>
              </a:ext>
            </a:extLst>
          </p:cNvPr>
          <p:cNvSpPr>
            <a:spLocks noGrp="1"/>
          </p:cNvSpPr>
          <p:nvPr>
            <p:ph type="dt" sz="half" idx="11"/>
          </p:nvPr>
        </p:nvSpPr>
        <p:spPr/>
        <p:txBody>
          <a:bodyPr/>
          <a:lstStyle/>
          <a:p>
            <a:fld id="{698D45B8-0674-473C-A4E9-F3FF22E7F741}" type="datetime3">
              <a:rPr lang="en-US" smtClean="0"/>
              <a:t>23 March 2023</a:t>
            </a:fld>
            <a:endParaRPr lang="en-IN" dirty="0"/>
          </a:p>
        </p:txBody>
      </p:sp>
      <p:sp>
        <p:nvSpPr>
          <p:cNvPr id="3" name="Footer Placeholder 2">
            <a:extLst>
              <a:ext uri="{FF2B5EF4-FFF2-40B4-BE49-F238E27FC236}">
                <a16:creationId xmlns:a16="http://schemas.microsoft.com/office/drawing/2014/main" id="{C6AF2A22-94A3-41BF-9F87-44E3FEF33B47}"/>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F35C79A1-12F2-4F8B-A8F3-F46D58F4CB37}"/>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94112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EA5E8-D5CE-4885-9BCF-B4EBD80973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750" r="22250"/>
          <a:stretch/>
        </p:blipFill>
        <p:spPr>
          <a:xfrm>
            <a:off x="0" y="0"/>
            <a:ext cx="914400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390977235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3BD223-2224-476C-AB5C-300C248C1618}"/>
              </a:ext>
            </a:extLst>
          </p:cNvPr>
          <p:cNvCxnSpPr>
            <a:cxnSpLocks/>
          </p:cNvCxnSpPr>
          <p:nvPr/>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a:buNone/>
              <a:defRPr sz="900">
                <a:solidFill>
                  <a:srgbClr val="FFE600"/>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346306" y="5914642"/>
            <a:ext cx="576000" cy="576000"/>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pic>
        <p:nvPicPr>
          <p:cNvPr id="22" name="Picture 21">
            <a:extLst>
              <a:ext uri="{FF2B5EF4-FFF2-40B4-BE49-F238E27FC236}">
                <a16:creationId xmlns:a16="http://schemas.microsoft.com/office/drawing/2014/main" id="{B6661E04-62F9-49DE-9D93-2EA0C4C0A7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16" name="Freeform 5">
            <a:extLst>
              <a:ext uri="{FF2B5EF4-FFF2-40B4-BE49-F238E27FC236}">
                <a16:creationId xmlns:a16="http://schemas.microsoft.com/office/drawing/2014/main" id="{017BE7DF-E067-42BE-86C9-5E49A33A0BAF}"/>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Title 1">
            <a:extLst>
              <a:ext uri="{FF2B5EF4-FFF2-40B4-BE49-F238E27FC236}">
                <a16:creationId xmlns:a16="http://schemas.microsoft.com/office/drawing/2014/main" id="{8F5BDD25-228C-421A-BA27-E07AC1CA18C0}"/>
              </a:ext>
            </a:extLst>
          </p:cNvPr>
          <p:cNvSpPr>
            <a:spLocks noGrp="1"/>
          </p:cNvSpPr>
          <p:nvPr>
            <p:ph type="ctrTitle" hasCustomPrompt="1"/>
          </p:nvPr>
        </p:nvSpPr>
        <p:spPr>
          <a:xfrm>
            <a:off x="686326" y="1476597"/>
            <a:ext cx="3813414"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8" name="Subtitle 2">
            <a:extLst>
              <a:ext uri="{FF2B5EF4-FFF2-40B4-BE49-F238E27FC236}">
                <a16:creationId xmlns:a16="http://schemas.microsoft.com/office/drawing/2014/main" id="{7BD2205D-98B4-4946-A01D-362BEB8CC272}"/>
              </a:ext>
            </a:extLst>
          </p:cNvPr>
          <p:cNvSpPr>
            <a:spLocks noGrp="1"/>
          </p:cNvSpPr>
          <p:nvPr>
            <p:ph type="subTitle" idx="1" hasCustomPrompt="1"/>
          </p:nvPr>
        </p:nvSpPr>
        <p:spPr>
          <a:xfrm>
            <a:off x="686327" y="2422864"/>
            <a:ext cx="3813414"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endParaRPr lang="en-GB" sz="1600" dirty="0"/>
          </a:p>
        </p:txBody>
      </p:sp>
    </p:spTree>
    <p:extLst>
      <p:ext uri="{BB962C8B-B14F-4D97-AF65-F5344CB8AC3E}">
        <p14:creationId xmlns:p14="http://schemas.microsoft.com/office/powerpoint/2010/main" val="124014179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EA5E8-D5CE-4885-9BCF-B4EBD80973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91" r="22409"/>
          <a:stretch/>
        </p:blipFill>
        <p:spPr>
          <a:xfrm>
            <a:off x="0" y="0"/>
            <a:ext cx="914400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686326"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686327"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spTree>
    <p:extLst>
      <p:ext uri="{BB962C8B-B14F-4D97-AF65-F5344CB8AC3E}">
        <p14:creationId xmlns:p14="http://schemas.microsoft.com/office/powerpoint/2010/main" val="312803845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457201" y="907750"/>
            <a:ext cx="559340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6C19BF30-77AC-4AB5-8632-BF71395C23EE}"/>
              </a:ext>
            </a:extLst>
          </p:cNvPr>
          <p:cNvSpPr>
            <a:spLocks noGrp="1"/>
          </p:cNvSpPr>
          <p:nvPr>
            <p:ph type="dt" sz="half" idx="14"/>
          </p:nvPr>
        </p:nvSpPr>
        <p:spPr/>
        <p:txBody>
          <a:bodyPr/>
          <a:lstStyle/>
          <a:p>
            <a:fld id="{A42C7B75-070E-4FA8-81AA-5D744EC27B20}" type="datetime3">
              <a:rPr lang="en-US" smtClean="0"/>
              <a:t>23 March 2023</a:t>
            </a:fld>
            <a:endParaRPr lang="en-IN" dirty="0"/>
          </a:p>
        </p:txBody>
      </p:sp>
      <p:sp>
        <p:nvSpPr>
          <p:cNvPr id="6" name="Footer Placeholder 5">
            <a:extLst>
              <a:ext uri="{FF2B5EF4-FFF2-40B4-BE49-F238E27FC236}">
                <a16:creationId xmlns:a16="http://schemas.microsoft.com/office/drawing/2014/main" id="{CC54475C-10CE-4EB1-B9D2-1AD083DB73E8}"/>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0889816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402" b="5936"/>
          <a:stretch/>
        </p:blipFill>
        <p:spPr>
          <a:xfrm>
            <a:off x="0" y="-1"/>
            <a:ext cx="9144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457200"/>
            <a:ext cx="4654295"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886968" y="1799130"/>
            <a:ext cx="359359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886968" y="2769576"/>
            <a:ext cx="359359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3258063508"/>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888191" y="2288083"/>
            <a:ext cx="594343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dirty="0"/>
              <a:t>Click to edit Master title style</a:t>
            </a:r>
            <a:endParaRPr lang="en-GB" dirty="0"/>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94508972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CE7A319-28F8-4E6B-8249-40111354BC6F}"/>
              </a:ext>
            </a:extLst>
          </p:cNvPr>
          <p:cNvSpPr>
            <a:spLocks noGrp="1"/>
          </p:cNvSpPr>
          <p:nvPr>
            <p:ph type="dt" sz="half" idx="10"/>
          </p:nvPr>
        </p:nvSpPr>
        <p:spPr/>
        <p:txBody>
          <a:bodyPr/>
          <a:lstStyle/>
          <a:p>
            <a:fld id="{93641D87-CB25-49C0-BF45-B24AE1F55DE7}" type="datetime3">
              <a:rPr lang="en-US" smtClean="0"/>
              <a:t>23 March 2023</a:t>
            </a:fld>
            <a:endParaRPr lang="en-IN" dirty="0"/>
          </a:p>
        </p:txBody>
      </p:sp>
      <p:sp>
        <p:nvSpPr>
          <p:cNvPr id="5" name="Footer Placeholder 4">
            <a:extLst>
              <a:ext uri="{FF2B5EF4-FFF2-40B4-BE49-F238E27FC236}">
                <a16:creationId xmlns:a16="http://schemas.microsoft.com/office/drawing/2014/main" id="{F2B3A21D-493F-4B42-85B4-BCE5E8F9299D}"/>
              </a:ext>
            </a:extLst>
          </p:cNvPr>
          <p:cNvSpPr>
            <a:spLocks noGrp="1"/>
          </p:cNvSpPr>
          <p:nvPr>
            <p:ph type="ftr" sz="quarter" idx="11"/>
          </p:nvPr>
        </p:nvSpPr>
        <p:spPr/>
        <p:txBody>
          <a:bodyPr/>
          <a:lstStyle/>
          <a:p>
            <a:r>
              <a:rPr lang="en-US"/>
              <a:t>Confidential – All rights reserved – 2019</a:t>
            </a:r>
            <a:endParaRPr lang="en-IN" dirty="0"/>
          </a:p>
        </p:txBody>
      </p:sp>
      <p:sp>
        <p:nvSpPr>
          <p:cNvPr id="7" name="Slide Number Placeholder 6">
            <a:extLst>
              <a:ext uri="{FF2B5EF4-FFF2-40B4-BE49-F238E27FC236}">
                <a16:creationId xmlns:a16="http://schemas.microsoft.com/office/drawing/2014/main" id="{DC0E1552-BF13-453D-A76C-3B49D9C85708}"/>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847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3" name="Date Placeholder 2">
            <a:extLst>
              <a:ext uri="{FF2B5EF4-FFF2-40B4-BE49-F238E27FC236}">
                <a16:creationId xmlns:a16="http://schemas.microsoft.com/office/drawing/2014/main" id="{55AF1241-E9B6-4AFC-94DC-380325C3DEA4}"/>
              </a:ext>
            </a:extLst>
          </p:cNvPr>
          <p:cNvSpPr>
            <a:spLocks noGrp="1"/>
          </p:cNvSpPr>
          <p:nvPr>
            <p:ph type="dt" sz="half" idx="10"/>
          </p:nvPr>
        </p:nvSpPr>
        <p:spPr/>
        <p:txBody>
          <a:bodyPr/>
          <a:lstStyle/>
          <a:p>
            <a:fld id="{6874361A-9EAB-49F8-B07F-E3B1B0C2B56B}" type="datetime3">
              <a:rPr lang="en-US" smtClean="0"/>
              <a:t>23 March 2023</a:t>
            </a:fld>
            <a:endParaRPr lang="en-IN" dirty="0"/>
          </a:p>
        </p:txBody>
      </p:sp>
      <p:sp>
        <p:nvSpPr>
          <p:cNvPr id="4" name="Footer Placeholder 3">
            <a:extLst>
              <a:ext uri="{FF2B5EF4-FFF2-40B4-BE49-F238E27FC236}">
                <a16:creationId xmlns:a16="http://schemas.microsoft.com/office/drawing/2014/main" id="{F7181A62-2FE8-40E2-AD71-A2FCBF45A1CA}"/>
              </a:ext>
            </a:extLst>
          </p:cNvPr>
          <p:cNvSpPr>
            <a:spLocks noGrp="1"/>
          </p:cNvSpPr>
          <p:nvPr>
            <p:ph type="ftr" sz="quarter" idx="11"/>
          </p:nvPr>
        </p:nvSpPr>
        <p:spPr/>
        <p:txBody>
          <a:bodyPr/>
          <a:lstStyle/>
          <a:p>
            <a:r>
              <a:rPr lang="en-US"/>
              <a:t>Confidential – All rights reserved – 2019</a:t>
            </a:r>
            <a:endParaRPr lang="en-IN" dirty="0"/>
          </a:p>
        </p:txBody>
      </p:sp>
      <p:sp>
        <p:nvSpPr>
          <p:cNvPr id="5" name="Slide Number Placeholder 4">
            <a:extLst>
              <a:ext uri="{FF2B5EF4-FFF2-40B4-BE49-F238E27FC236}">
                <a16:creationId xmlns:a16="http://schemas.microsoft.com/office/drawing/2014/main" id="{4434FE67-B066-4247-BB41-6FE7CE167E55}"/>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806176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a:t>Click icon to add picture</a:t>
            </a:r>
            <a:endParaRPr lang="en-IN" dirty="0"/>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457201" y="907750"/>
            <a:ext cx="559340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6C19BF30-77AC-4AB5-8632-BF71395C23EE}"/>
              </a:ext>
            </a:extLst>
          </p:cNvPr>
          <p:cNvSpPr>
            <a:spLocks noGrp="1"/>
          </p:cNvSpPr>
          <p:nvPr>
            <p:ph type="dt" sz="half" idx="14"/>
          </p:nvPr>
        </p:nvSpPr>
        <p:spPr/>
        <p:txBody>
          <a:bodyPr/>
          <a:lstStyle/>
          <a:p>
            <a:fld id="{3C53A3CA-8E3A-4D4A-BD7F-08D4286D2403}" type="datetime3">
              <a:rPr lang="en-US" smtClean="0"/>
              <a:t>23 March 2023</a:t>
            </a:fld>
            <a:endParaRPr lang="en-IN" dirty="0"/>
          </a:p>
        </p:txBody>
      </p:sp>
      <p:sp>
        <p:nvSpPr>
          <p:cNvPr id="6" name="Footer Placeholder 5">
            <a:extLst>
              <a:ext uri="{FF2B5EF4-FFF2-40B4-BE49-F238E27FC236}">
                <a16:creationId xmlns:a16="http://schemas.microsoft.com/office/drawing/2014/main" id="{CC54475C-10CE-4EB1-B9D2-1AD083DB73E8}"/>
              </a:ext>
            </a:extLst>
          </p:cNvPr>
          <p:cNvSpPr>
            <a:spLocks noGrp="1"/>
          </p:cNvSpPr>
          <p:nvPr>
            <p:ph type="ftr" sz="quarter" idx="15"/>
          </p:nvPr>
        </p:nvSpPr>
        <p:spPr/>
        <p:txBody>
          <a:bodyPr/>
          <a:lstStyle/>
          <a:p>
            <a:r>
              <a:rPr lang="en-US"/>
              <a:t>Confidential – All rights reserved – 2019</a:t>
            </a:r>
            <a:endParaRPr lang="en-IN" dirty="0"/>
          </a:p>
        </p:txBody>
      </p:sp>
      <p:sp>
        <p:nvSpPr>
          <p:cNvPr id="7" name="Slide Number Placeholder 6">
            <a:extLst>
              <a:ext uri="{FF2B5EF4-FFF2-40B4-BE49-F238E27FC236}">
                <a16:creationId xmlns:a16="http://schemas.microsoft.com/office/drawing/2014/main" id="{559A6C31-E14E-4A28-A9E9-2D347271C86F}"/>
              </a:ext>
            </a:extLst>
          </p:cNvPr>
          <p:cNvSpPr>
            <a:spLocks noGrp="1"/>
          </p:cNvSpPr>
          <p:nvPr>
            <p:ph type="sldNum" sz="quarter" idx="16"/>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70727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a:t>Click icon to add picture</a:t>
            </a:r>
            <a:endParaRPr lang="en-IN"/>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4" name="Date Placeholder 3">
            <a:extLst>
              <a:ext uri="{FF2B5EF4-FFF2-40B4-BE49-F238E27FC236}">
                <a16:creationId xmlns:a16="http://schemas.microsoft.com/office/drawing/2014/main" id="{A358BEC6-81BD-4A6C-A6CF-94332742F93B}"/>
              </a:ext>
            </a:extLst>
          </p:cNvPr>
          <p:cNvSpPr>
            <a:spLocks noGrp="1"/>
          </p:cNvSpPr>
          <p:nvPr>
            <p:ph type="dt" sz="half" idx="13"/>
          </p:nvPr>
        </p:nvSpPr>
        <p:spPr/>
        <p:txBody>
          <a:bodyPr/>
          <a:lstStyle/>
          <a:p>
            <a:fld id="{7BDACEAC-0C13-4213-854C-C5C9A55E66CE}" type="datetime3">
              <a:rPr lang="en-US" smtClean="0"/>
              <a:t>23 March 2023</a:t>
            </a:fld>
            <a:endParaRPr lang="en-IN" dirty="0"/>
          </a:p>
        </p:txBody>
      </p:sp>
      <p:sp>
        <p:nvSpPr>
          <p:cNvPr id="6" name="Footer Placeholder 5">
            <a:extLst>
              <a:ext uri="{FF2B5EF4-FFF2-40B4-BE49-F238E27FC236}">
                <a16:creationId xmlns:a16="http://schemas.microsoft.com/office/drawing/2014/main" id="{04661FBF-9B0D-493C-BE46-3C702E0F65AB}"/>
              </a:ext>
            </a:extLst>
          </p:cNvPr>
          <p:cNvSpPr>
            <a:spLocks noGrp="1"/>
          </p:cNvSpPr>
          <p:nvPr>
            <p:ph type="ftr" sz="quarter" idx="14"/>
          </p:nvPr>
        </p:nvSpPr>
        <p:spPr/>
        <p:txBody>
          <a:bodyPr/>
          <a:lstStyle/>
          <a:p>
            <a:r>
              <a:rPr lang="en-US"/>
              <a:t>Confidential – All rights reserved – 2019</a:t>
            </a:r>
            <a:endParaRPr lang="en-IN" dirty="0"/>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666125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BED3198B-8C42-45EB-99DF-C3F1A2ABCB7C}"/>
              </a:ext>
            </a:extLst>
          </p:cNvPr>
          <p:cNvSpPr>
            <a:spLocks noGrp="1"/>
          </p:cNvSpPr>
          <p:nvPr>
            <p:ph type="dt" sz="half" idx="10"/>
          </p:nvPr>
        </p:nvSpPr>
        <p:spPr/>
        <p:txBody>
          <a:bodyPr/>
          <a:lstStyle/>
          <a:p>
            <a:fld id="{5BBF96E8-0750-4DC8-B69E-B8EC99ACC0F2}" type="datetime3">
              <a:rPr lang="en-US" smtClean="0"/>
              <a:t>23 March 2023</a:t>
            </a:fld>
            <a:endParaRPr lang="en-IN" dirty="0"/>
          </a:p>
        </p:txBody>
      </p:sp>
      <p:sp>
        <p:nvSpPr>
          <p:cNvPr id="5" name="Footer Placeholder 4">
            <a:extLst>
              <a:ext uri="{FF2B5EF4-FFF2-40B4-BE49-F238E27FC236}">
                <a16:creationId xmlns:a16="http://schemas.microsoft.com/office/drawing/2014/main" id="{655268C3-3843-40FF-9263-125A8E57D4B7}"/>
              </a:ext>
            </a:extLst>
          </p:cNvPr>
          <p:cNvSpPr>
            <a:spLocks noGrp="1"/>
          </p:cNvSpPr>
          <p:nvPr>
            <p:ph type="ftr" sz="quarter" idx="11"/>
          </p:nvPr>
        </p:nvSpPr>
        <p:spPr/>
        <p:txBody>
          <a:bodyPr/>
          <a:lstStyle/>
          <a:p>
            <a:r>
              <a:rPr lang="en-US"/>
              <a:t>Confidential – All rights reserved – 2019</a:t>
            </a:r>
            <a:endParaRPr lang="en-IN" dirty="0"/>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6087710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C2EF7B21-823B-4C1B-B44E-8C28E4ECCA2C}"/>
              </a:ext>
            </a:extLst>
          </p:cNvPr>
          <p:cNvSpPr>
            <a:spLocks noGrp="1"/>
          </p:cNvSpPr>
          <p:nvPr>
            <p:ph type="dt" sz="half" idx="11"/>
          </p:nvPr>
        </p:nvSpPr>
        <p:spPr/>
        <p:txBody>
          <a:bodyPr/>
          <a:lstStyle/>
          <a:p>
            <a:fld id="{FB33B13B-E280-4D29-9665-D85625EBE8DF}" type="datetime3">
              <a:rPr lang="en-US" smtClean="0"/>
              <a:t>23 March 2023</a:t>
            </a:fld>
            <a:endParaRPr lang="en-IN" dirty="0"/>
          </a:p>
        </p:txBody>
      </p:sp>
      <p:sp>
        <p:nvSpPr>
          <p:cNvPr id="3" name="Footer Placeholder 2">
            <a:extLst>
              <a:ext uri="{FF2B5EF4-FFF2-40B4-BE49-F238E27FC236}">
                <a16:creationId xmlns:a16="http://schemas.microsoft.com/office/drawing/2014/main" id="{63CE9737-42F0-4F0F-A932-7FE9D402AE1F}"/>
              </a:ext>
            </a:extLst>
          </p:cNvPr>
          <p:cNvSpPr>
            <a:spLocks noGrp="1"/>
          </p:cNvSpPr>
          <p:nvPr>
            <p:ph type="ftr" sz="quarter" idx="12"/>
          </p:nvPr>
        </p:nvSpPr>
        <p:spPr/>
        <p:txBody>
          <a:bodyPr/>
          <a:lstStyle/>
          <a:p>
            <a:r>
              <a:rPr lang="en-US"/>
              <a:t>Confidential – All rights reserved – 2019</a:t>
            </a:r>
            <a:endParaRPr lang="en-IN" dirty="0"/>
          </a:p>
        </p:txBody>
      </p:sp>
      <p:sp>
        <p:nvSpPr>
          <p:cNvPr id="4" name="Slide Number Placeholder 3">
            <a:extLst>
              <a:ext uri="{FF2B5EF4-FFF2-40B4-BE49-F238E27FC236}">
                <a16:creationId xmlns:a16="http://schemas.microsoft.com/office/drawing/2014/main" id="{7F99A6E3-8A4A-4FC9-88A7-DFA9B43FF9FF}"/>
              </a:ext>
            </a:extLst>
          </p:cNvPr>
          <p:cNvSpPr>
            <a:spLocks noGrp="1"/>
          </p:cNvSpPr>
          <p:nvPr>
            <p:ph type="sldNum" sz="quarter" idx="13"/>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9741893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4D2273DE-A8FD-43F9-A3D9-68970B4AF5D1}"/>
              </a:ext>
            </a:extLst>
          </p:cNvPr>
          <p:cNvSpPr>
            <a:spLocks noGrp="1"/>
          </p:cNvSpPr>
          <p:nvPr>
            <p:ph type="dt" sz="half" idx="13"/>
          </p:nvPr>
        </p:nvSpPr>
        <p:spPr/>
        <p:txBody>
          <a:bodyPr/>
          <a:lstStyle/>
          <a:p>
            <a:fld id="{228A2D92-11D6-41EF-A65F-4D77C089C0D7}" type="datetime3">
              <a:rPr lang="en-US" smtClean="0"/>
              <a:t>23 March 2023</a:t>
            </a:fld>
            <a:endParaRPr lang="en-IN" dirty="0"/>
          </a:p>
        </p:txBody>
      </p:sp>
      <p:sp>
        <p:nvSpPr>
          <p:cNvPr id="3" name="Footer Placeholder 2">
            <a:extLst>
              <a:ext uri="{FF2B5EF4-FFF2-40B4-BE49-F238E27FC236}">
                <a16:creationId xmlns:a16="http://schemas.microsoft.com/office/drawing/2014/main" id="{302AE062-2E23-4013-8660-9CF8B9A843F5}"/>
              </a:ext>
            </a:extLst>
          </p:cNvPr>
          <p:cNvSpPr>
            <a:spLocks noGrp="1"/>
          </p:cNvSpPr>
          <p:nvPr>
            <p:ph type="ftr" sz="quarter" idx="14"/>
          </p:nvPr>
        </p:nvSpPr>
        <p:spPr/>
        <p:txBody>
          <a:bodyPr/>
          <a:lstStyle/>
          <a:p>
            <a:r>
              <a:rPr lang="en-US"/>
              <a:t>Confidential – All rights reserved – 2019</a:t>
            </a:r>
            <a:endParaRPr lang="en-IN" dirty="0"/>
          </a:p>
        </p:txBody>
      </p:sp>
      <p:sp>
        <p:nvSpPr>
          <p:cNvPr id="4" name="Slide Number Placeholder 3">
            <a:extLst>
              <a:ext uri="{FF2B5EF4-FFF2-40B4-BE49-F238E27FC236}">
                <a16:creationId xmlns:a16="http://schemas.microsoft.com/office/drawing/2014/main" id="{105D2FDE-84B3-4A82-878F-6285E65B1635}"/>
              </a:ext>
            </a:extLst>
          </p:cNvPr>
          <p:cNvSpPr>
            <a:spLocks noGrp="1"/>
          </p:cNvSpPr>
          <p:nvPr>
            <p:ph type="sldNum" sz="quarter" idx="15"/>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44799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5F1D44C6-2A68-4AD7-9CC8-54BCF1002719}"/>
              </a:ext>
            </a:extLst>
          </p:cNvPr>
          <p:cNvSpPr>
            <a:spLocks noGrp="1"/>
          </p:cNvSpPr>
          <p:nvPr>
            <p:ph type="dt" sz="half" idx="19"/>
          </p:nvPr>
        </p:nvSpPr>
        <p:spPr/>
        <p:txBody>
          <a:bodyPr/>
          <a:lstStyle/>
          <a:p>
            <a:fld id="{1C1C8DE0-8D7E-4E44-B9CA-6E70009A891A}" type="datetime3">
              <a:rPr lang="en-US" smtClean="0"/>
              <a:t>23 March 2023</a:t>
            </a:fld>
            <a:endParaRPr lang="en-IN" dirty="0"/>
          </a:p>
        </p:txBody>
      </p:sp>
      <p:sp>
        <p:nvSpPr>
          <p:cNvPr id="4" name="Footer Placeholder 3">
            <a:extLst>
              <a:ext uri="{FF2B5EF4-FFF2-40B4-BE49-F238E27FC236}">
                <a16:creationId xmlns:a16="http://schemas.microsoft.com/office/drawing/2014/main" id="{E62191FF-C540-403B-944B-8EC413F39BAA}"/>
              </a:ext>
            </a:extLst>
          </p:cNvPr>
          <p:cNvSpPr>
            <a:spLocks noGrp="1"/>
          </p:cNvSpPr>
          <p:nvPr>
            <p:ph type="ftr" sz="quarter" idx="20"/>
          </p:nvPr>
        </p:nvSpPr>
        <p:spPr/>
        <p:txBody>
          <a:bodyPr/>
          <a:lstStyle/>
          <a:p>
            <a:r>
              <a:rPr lang="en-US"/>
              <a:t>Confidential – All rights reserved – 2019</a:t>
            </a:r>
            <a:endParaRPr lang="en-IN" dirty="0"/>
          </a:p>
        </p:txBody>
      </p:sp>
      <p:sp>
        <p:nvSpPr>
          <p:cNvPr id="6" name="Slide Number Placeholder 5">
            <a:extLst>
              <a:ext uri="{FF2B5EF4-FFF2-40B4-BE49-F238E27FC236}">
                <a16:creationId xmlns:a16="http://schemas.microsoft.com/office/drawing/2014/main" id="{FC910440-F38E-4BBB-A6D3-3297528ECACE}"/>
              </a:ext>
            </a:extLst>
          </p:cNvPr>
          <p:cNvSpPr>
            <a:spLocks noGrp="1"/>
          </p:cNvSpPr>
          <p:nvPr>
            <p:ph type="sldNum" sz="quarter" idx="21"/>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57340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a:t>Click icon to add picture</a:t>
            </a:r>
            <a:endParaRPr lang="en-IN"/>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4" name="Date Placeholder 3">
            <a:extLst>
              <a:ext uri="{FF2B5EF4-FFF2-40B4-BE49-F238E27FC236}">
                <a16:creationId xmlns:a16="http://schemas.microsoft.com/office/drawing/2014/main" id="{A358BEC6-81BD-4A6C-A6CF-94332742F93B}"/>
              </a:ext>
            </a:extLst>
          </p:cNvPr>
          <p:cNvSpPr>
            <a:spLocks noGrp="1"/>
          </p:cNvSpPr>
          <p:nvPr>
            <p:ph type="dt" sz="half" idx="13"/>
          </p:nvPr>
        </p:nvSpPr>
        <p:spPr/>
        <p:txBody>
          <a:bodyPr/>
          <a:lstStyle/>
          <a:p>
            <a:fld id="{6CBCD5F7-0DF9-4123-86DA-C7F0BF0B7B5C}" type="datetime3">
              <a:rPr lang="en-US" smtClean="0"/>
              <a:t>23 March 2023</a:t>
            </a:fld>
            <a:endParaRPr lang="en-IN" dirty="0"/>
          </a:p>
        </p:txBody>
      </p:sp>
      <p:sp>
        <p:nvSpPr>
          <p:cNvPr id="6" name="Footer Placeholder 5">
            <a:extLst>
              <a:ext uri="{FF2B5EF4-FFF2-40B4-BE49-F238E27FC236}">
                <a16:creationId xmlns:a16="http://schemas.microsoft.com/office/drawing/2014/main" id="{04661FBF-9B0D-493C-BE46-3C702E0F65AB}"/>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91C1F439-4CB5-472E-B792-D16C6415352A}"/>
              </a:ext>
            </a:extLst>
          </p:cNvPr>
          <p:cNvSpPr>
            <a:spLocks noGrp="1"/>
          </p:cNvSpPr>
          <p:nvPr>
            <p:ph type="sldNum" sz="quarter" idx="15"/>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4416008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2" name="Date Placeholder 1">
            <a:extLst>
              <a:ext uri="{FF2B5EF4-FFF2-40B4-BE49-F238E27FC236}">
                <a16:creationId xmlns:a16="http://schemas.microsoft.com/office/drawing/2014/main" id="{B8A3025C-3438-4F2B-8F2C-C1B75E95834B}"/>
              </a:ext>
            </a:extLst>
          </p:cNvPr>
          <p:cNvSpPr>
            <a:spLocks noGrp="1"/>
          </p:cNvSpPr>
          <p:nvPr>
            <p:ph type="dt" sz="half" idx="10"/>
          </p:nvPr>
        </p:nvSpPr>
        <p:spPr/>
        <p:txBody>
          <a:bodyPr/>
          <a:lstStyle/>
          <a:p>
            <a:fld id="{50CE75B1-5A60-45B2-9795-426CDC9CC3A2}" type="datetime3">
              <a:rPr lang="en-US" smtClean="0"/>
              <a:t>23 March 2023</a:t>
            </a:fld>
            <a:endParaRPr lang="en-IN" dirty="0"/>
          </a:p>
        </p:txBody>
      </p:sp>
      <p:sp>
        <p:nvSpPr>
          <p:cNvPr id="3" name="Footer Placeholder 2">
            <a:extLst>
              <a:ext uri="{FF2B5EF4-FFF2-40B4-BE49-F238E27FC236}">
                <a16:creationId xmlns:a16="http://schemas.microsoft.com/office/drawing/2014/main" id="{464889EE-A272-4972-94F8-C2BB4522732C}"/>
              </a:ext>
            </a:extLst>
          </p:cNvPr>
          <p:cNvSpPr>
            <a:spLocks noGrp="1"/>
          </p:cNvSpPr>
          <p:nvPr>
            <p:ph type="ftr" sz="quarter" idx="11"/>
          </p:nvPr>
        </p:nvSpPr>
        <p:spPr/>
        <p:txBody>
          <a:bodyPr/>
          <a:lstStyle/>
          <a:p>
            <a:r>
              <a:rPr lang="en-US"/>
              <a:t>Confidential – All rights reserved – 2019</a:t>
            </a:r>
            <a:endParaRPr lang="en-IN" dirty="0"/>
          </a:p>
        </p:txBody>
      </p:sp>
      <p:sp>
        <p:nvSpPr>
          <p:cNvPr id="5" name="Slide Number Placeholder 4">
            <a:extLst>
              <a:ext uri="{FF2B5EF4-FFF2-40B4-BE49-F238E27FC236}">
                <a16:creationId xmlns:a16="http://schemas.microsoft.com/office/drawing/2014/main" id="{F997A7D4-D39D-42B7-9480-78FE2F6F90D3}"/>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892666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754652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453026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1">
            <a:extLst>
              <a:ext uri="{FF2B5EF4-FFF2-40B4-BE49-F238E27FC236}">
                <a16:creationId xmlns:a16="http://schemas.microsoft.com/office/drawing/2014/main" id="{95EDADD0-A4AE-43D1-A8CA-F0D422EBF998}"/>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9" name="Date Placeholder 8">
            <a:extLst>
              <a:ext uri="{FF2B5EF4-FFF2-40B4-BE49-F238E27FC236}">
                <a16:creationId xmlns:a16="http://schemas.microsoft.com/office/drawing/2014/main" id="{B26A883D-CB1B-44DF-B864-E08C3B09A708}"/>
              </a:ext>
            </a:extLst>
          </p:cNvPr>
          <p:cNvSpPr>
            <a:spLocks noGrp="1"/>
          </p:cNvSpPr>
          <p:nvPr>
            <p:ph type="dt" sz="half" idx="10"/>
          </p:nvPr>
        </p:nvSpPr>
        <p:spPr/>
        <p:txBody>
          <a:bodyPr/>
          <a:lstStyle/>
          <a:p>
            <a:fld id="{9684864E-E34C-4DCC-8FD7-253772C82FBF}" type="datetime3">
              <a:rPr lang="en-US" smtClean="0"/>
              <a:t>23 March 2023</a:t>
            </a:fld>
            <a:endParaRPr lang="en-IN" dirty="0"/>
          </a:p>
        </p:txBody>
      </p:sp>
      <p:sp>
        <p:nvSpPr>
          <p:cNvPr id="10" name="Footer Placeholder 9">
            <a:extLst>
              <a:ext uri="{FF2B5EF4-FFF2-40B4-BE49-F238E27FC236}">
                <a16:creationId xmlns:a16="http://schemas.microsoft.com/office/drawing/2014/main" id="{2D518928-6D8C-4DEF-879C-4C4BB7FFA2F3}"/>
              </a:ext>
            </a:extLst>
          </p:cNvPr>
          <p:cNvSpPr>
            <a:spLocks noGrp="1"/>
          </p:cNvSpPr>
          <p:nvPr>
            <p:ph type="ftr" sz="quarter" idx="11"/>
          </p:nvPr>
        </p:nvSpPr>
        <p:spPr/>
        <p:txBody>
          <a:bodyPr/>
          <a:lstStyle/>
          <a:p>
            <a:r>
              <a:rPr lang="en-US"/>
              <a:t>Confidential – All rights reserved – 2019</a:t>
            </a:r>
            <a:endParaRPr lang="en-IN" dirty="0"/>
          </a:p>
        </p:txBody>
      </p:sp>
      <p:sp>
        <p:nvSpPr>
          <p:cNvPr id="11" name="Slide Number Placeholder 10">
            <a:extLst>
              <a:ext uri="{FF2B5EF4-FFF2-40B4-BE49-F238E27FC236}">
                <a16:creationId xmlns:a16="http://schemas.microsoft.com/office/drawing/2014/main" id="{6D804FC6-AE5A-4130-8CE6-82D0878A8361}"/>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902775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dirty="0"/>
          </a:p>
        </p:txBody>
      </p:sp>
      <p:sp>
        <p:nvSpPr>
          <p:cNvPr id="7" name="Line 11">
            <a:extLst>
              <a:ext uri="{FF2B5EF4-FFF2-40B4-BE49-F238E27FC236}">
                <a16:creationId xmlns:a16="http://schemas.microsoft.com/office/drawing/2014/main" id="{7E606BA7-787F-40CD-BB00-3AEC32420A7E}"/>
              </a:ext>
            </a:extLst>
          </p:cNvPr>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Date Placeholder 7">
            <a:extLst>
              <a:ext uri="{FF2B5EF4-FFF2-40B4-BE49-F238E27FC236}">
                <a16:creationId xmlns:a16="http://schemas.microsoft.com/office/drawing/2014/main" id="{A7E05A20-B63F-4056-AEB2-E204776449C9}"/>
              </a:ext>
            </a:extLst>
          </p:cNvPr>
          <p:cNvSpPr>
            <a:spLocks noGrp="1"/>
          </p:cNvSpPr>
          <p:nvPr>
            <p:ph type="dt" sz="half" idx="10"/>
          </p:nvPr>
        </p:nvSpPr>
        <p:spPr/>
        <p:txBody>
          <a:bodyPr/>
          <a:lstStyle/>
          <a:p>
            <a:fld id="{526992C2-BCEF-488A-9696-CD4A3737ED9F}" type="datetime3">
              <a:rPr lang="en-US" smtClean="0"/>
              <a:t>23 March 2023</a:t>
            </a:fld>
            <a:endParaRPr lang="en-IN" dirty="0"/>
          </a:p>
        </p:txBody>
      </p:sp>
      <p:sp>
        <p:nvSpPr>
          <p:cNvPr id="9" name="Footer Placeholder 8">
            <a:extLst>
              <a:ext uri="{FF2B5EF4-FFF2-40B4-BE49-F238E27FC236}">
                <a16:creationId xmlns:a16="http://schemas.microsoft.com/office/drawing/2014/main" id="{9649782F-FB67-472E-B457-A8D4FC322866}"/>
              </a:ext>
            </a:extLst>
          </p:cNvPr>
          <p:cNvSpPr>
            <a:spLocks noGrp="1"/>
          </p:cNvSpPr>
          <p:nvPr>
            <p:ph type="ftr" sz="quarter" idx="11"/>
          </p:nvPr>
        </p:nvSpPr>
        <p:spPr/>
        <p:txBody>
          <a:bodyPr/>
          <a:lstStyle/>
          <a:p>
            <a:r>
              <a:rPr lang="en-US"/>
              <a:t>Confidential – All rights reserved – 2019</a:t>
            </a:r>
            <a:endParaRPr lang="en-IN" dirty="0"/>
          </a:p>
        </p:txBody>
      </p:sp>
      <p:sp>
        <p:nvSpPr>
          <p:cNvPr id="10" name="Slide Number Placeholder 9">
            <a:extLst>
              <a:ext uri="{FF2B5EF4-FFF2-40B4-BE49-F238E27FC236}">
                <a16:creationId xmlns:a16="http://schemas.microsoft.com/office/drawing/2014/main" id="{A84EC9CE-483F-4F19-937D-371A9A12791F}"/>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2784371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0AD8D47-C5CC-46B5-80A6-DC3E17F40E3D}"/>
              </a:ext>
            </a:extLst>
          </p:cNvPr>
          <p:cNvSpPr>
            <a:spLocks noGrp="1"/>
          </p:cNvSpPr>
          <p:nvPr>
            <p:ph type="dt" sz="half" idx="10"/>
          </p:nvPr>
        </p:nvSpPr>
        <p:spPr/>
        <p:txBody>
          <a:bodyPr/>
          <a:lstStyle/>
          <a:p>
            <a:fld id="{7BC68EB9-FFA7-46A4-9483-AB884E5F5629}" type="datetime3">
              <a:rPr lang="en-US" smtClean="0"/>
              <a:t>23 March 2023</a:t>
            </a:fld>
            <a:endParaRPr lang="en-IN" dirty="0"/>
          </a:p>
        </p:txBody>
      </p:sp>
      <p:sp>
        <p:nvSpPr>
          <p:cNvPr id="6" name="Footer Placeholder 5">
            <a:extLst>
              <a:ext uri="{FF2B5EF4-FFF2-40B4-BE49-F238E27FC236}">
                <a16:creationId xmlns:a16="http://schemas.microsoft.com/office/drawing/2014/main" id="{24B2D722-DDE7-4179-BC15-25906CAE0302}"/>
              </a:ext>
            </a:extLst>
          </p:cNvPr>
          <p:cNvSpPr>
            <a:spLocks noGrp="1"/>
          </p:cNvSpPr>
          <p:nvPr>
            <p:ph type="ftr" sz="quarter" idx="11"/>
          </p:nvPr>
        </p:nvSpPr>
        <p:spPr/>
        <p:txBody>
          <a:bodyPr/>
          <a:lstStyle/>
          <a:p>
            <a:r>
              <a:rPr lang="en-US"/>
              <a:t>Confidential – All rights reserved – 2019</a:t>
            </a:r>
            <a:endParaRPr lang="en-IN" dirty="0"/>
          </a:p>
        </p:txBody>
      </p:sp>
      <p:sp>
        <p:nvSpPr>
          <p:cNvPr id="8" name="Slide Number Placeholder 7">
            <a:extLst>
              <a:ext uri="{FF2B5EF4-FFF2-40B4-BE49-F238E27FC236}">
                <a16:creationId xmlns:a16="http://schemas.microsoft.com/office/drawing/2014/main" id="{54756507-1FEF-43F0-A228-A0F4A38D3C99}"/>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562051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dirty="0"/>
              <a:t>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US" dirty="0"/>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09CF6F0C-8419-4816-9E6B-8941D50C588C}"/>
              </a:ext>
            </a:extLst>
          </p:cNvPr>
          <p:cNvSpPr>
            <a:spLocks noGrp="1"/>
          </p:cNvSpPr>
          <p:nvPr>
            <p:ph type="dt" sz="half" idx="14"/>
          </p:nvPr>
        </p:nvSpPr>
        <p:spPr/>
        <p:txBody>
          <a:bodyPr/>
          <a:lstStyle/>
          <a:p>
            <a:fld id="{40B54552-D654-416C-99AF-42792BD119DA}" type="datetime3">
              <a:rPr lang="en-US" smtClean="0"/>
              <a:t>23 March 2023</a:t>
            </a:fld>
            <a:endParaRPr lang="en-IN" dirty="0"/>
          </a:p>
        </p:txBody>
      </p:sp>
      <p:sp>
        <p:nvSpPr>
          <p:cNvPr id="6" name="Footer Placeholder 5">
            <a:extLst>
              <a:ext uri="{FF2B5EF4-FFF2-40B4-BE49-F238E27FC236}">
                <a16:creationId xmlns:a16="http://schemas.microsoft.com/office/drawing/2014/main" id="{2637EFC1-5CA0-4BFB-8363-27F8F3D2336E}"/>
              </a:ext>
            </a:extLst>
          </p:cNvPr>
          <p:cNvSpPr>
            <a:spLocks noGrp="1"/>
          </p:cNvSpPr>
          <p:nvPr>
            <p:ph type="ftr" sz="quarter" idx="15"/>
          </p:nvPr>
        </p:nvSpPr>
        <p:spPr/>
        <p:txBody>
          <a:bodyPr/>
          <a:lstStyle/>
          <a:p>
            <a:r>
              <a:rPr lang="en-US"/>
              <a:t>Confidential – All rights reserved – 2019</a:t>
            </a:r>
            <a:endParaRPr lang="en-IN" dirty="0"/>
          </a:p>
        </p:txBody>
      </p:sp>
      <p:sp>
        <p:nvSpPr>
          <p:cNvPr id="7" name="Slide Number Placeholder 6">
            <a:extLst>
              <a:ext uri="{FF2B5EF4-FFF2-40B4-BE49-F238E27FC236}">
                <a16:creationId xmlns:a16="http://schemas.microsoft.com/office/drawing/2014/main" id="{33B86835-09D6-4615-BB7C-7F8253C03FF4}"/>
              </a:ext>
            </a:extLst>
          </p:cNvPr>
          <p:cNvSpPr>
            <a:spLocks noGrp="1"/>
          </p:cNvSpPr>
          <p:nvPr>
            <p:ph type="sldNum" sz="quarter" idx="16"/>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207371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7E8263-DCF1-4C67-90D8-C34A99A7A0B6}"/>
              </a:ext>
            </a:extLst>
          </p:cNvPr>
          <p:cNvSpPr>
            <a:spLocks noGrp="1"/>
          </p:cNvSpPr>
          <p:nvPr>
            <p:ph type="dt" sz="half" idx="10"/>
          </p:nvPr>
        </p:nvSpPr>
        <p:spPr/>
        <p:txBody>
          <a:bodyPr/>
          <a:lstStyle/>
          <a:p>
            <a:fld id="{7A565DD4-BC97-42EB-8441-8329AEAF5E5E}" type="datetime3">
              <a:rPr lang="en-US" smtClean="0"/>
              <a:t>23 March 2023</a:t>
            </a:fld>
            <a:endParaRPr lang="en-IN" dirty="0"/>
          </a:p>
        </p:txBody>
      </p:sp>
      <p:sp>
        <p:nvSpPr>
          <p:cNvPr id="3" name="Footer Placeholder 2">
            <a:extLst>
              <a:ext uri="{FF2B5EF4-FFF2-40B4-BE49-F238E27FC236}">
                <a16:creationId xmlns:a16="http://schemas.microsoft.com/office/drawing/2014/main" id="{CEE39A50-9EF9-4531-9496-997ED3A26DD2}"/>
              </a:ext>
            </a:extLst>
          </p:cNvPr>
          <p:cNvSpPr>
            <a:spLocks noGrp="1"/>
          </p:cNvSpPr>
          <p:nvPr>
            <p:ph type="ftr" sz="quarter" idx="11"/>
          </p:nvPr>
        </p:nvSpPr>
        <p:spPr/>
        <p:txBody>
          <a:bodyPr/>
          <a:lstStyle/>
          <a:p>
            <a:r>
              <a:rPr lang="en-US"/>
              <a:t>Confidential – All rights reserved – 2019</a:t>
            </a:r>
            <a:endParaRPr lang="en-IN" dirty="0"/>
          </a:p>
        </p:txBody>
      </p:sp>
      <p:sp>
        <p:nvSpPr>
          <p:cNvPr id="4" name="Slide Number Placeholder 3">
            <a:extLst>
              <a:ext uri="{FF2B5EF4-FFF2-40B4-BE49-F238E27FC236}">
                <a16:creationId xmlns:a16="http://schemas.microsoft.com/office/drawing/2014/main" id="{B6CA5048-1D32-4032-B513-417B769802F2}"/>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53108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A287C-1B1C-48E4-A41F-63B310387C51}"/>
              </a:ext>
            </a:extLst>
          </p:cNvPr>
          <p:cNvSpPr>
            <a:spLocks noGrp="1"/>
          </p:cNvSpPr>
          <p:nvPr>
            <p:ph type="dt" sz="half" idx="10"/>
          </p:nvPr>
        </p:nvSpPr>
        <p:spPr/>
        <p:txBody>
          <a:bodyPr/>
          <a:lstStyle/>
          <a:p>
            <a:fld id="{04A497BE-EA77-45B2-A826-76A6ED577CEC}" type="datetime3">
              <a:rPr lang="en-US" smtClean="0"/>
              <a:t>23 March 2023</a:t>
            </a:fld>
            <a:endParaRPr lang="en-IN" dirty="0"/>
          </a:p>
        </p:txBody>
      </p:sp>
      <p:sp>
        <p:nvSpPr>
          <p:cNvPr id="3" name="Footer Placeholder 2">
            <a:extLst>
              <a:ext uri="{FF2B5EF4-FFF2-40B4-BE49-F238E27FC236}">
                <a16:creationId xmlns:a16="http://schemas.microsoft.com/office/drawing/2014/main" id="{DFA876A3-22CA-4258-8697-755EB013E67A}"/>
              </a:ext>
            </a:extLst>
          </p:cNvPr>
          <p:cNvSpPr>
            <a:spLocks noGrp="1"/>
          </p:cNvSpPr>
          <p:nvPr>
            <p:ph type="ftr" sz="quarter" idx="11"/>
          </p:nvPr>
        </p:nvSpPr>
        <p:spPr/>
        <p:txBody>
          <a:bodyPr/>
          <a:lstStyle/>
          <a:p>
            <a:r>
              <a:rPr lang="en-US"/>
              <a:t>Confidential – All rights reserved – 2019</a:t>
            </a:r>
            <a:endParaRPr lang="en-IN" dirty="0"/>
          </a:p>
        </p:txBody>
      </p:sp>
      <p:sp>
        <p:nvSpPr>
          <p:cNvPr id="4" name="Slide Number Placeholder 3">
            <a:extLst>
              <a:ext uri="{FF2B5EF4-FFF2-40B4-BE49-F238E27FC236}">
                <a16:creationId xmlns:a16="http://schemas.microsoft.com/office/drawing/2014/main" id="{100498EB-F4E6-41EC-B31B-6FE074BF6C97}"/>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1893169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94857-4245-4B70-83AF-69EE8341292D}"/>
              </a:ext>
            </a:extLst>
          </p:cNvPr>
          <p:cNvSpPr>
            <a:spLocks noGrp="1"/>
          </p:cNvSpPr>
          <p:nvPr>
            <p:ph type="dt" sz="half" idx="10"/>
          </p:nvPr>
        </p:nvSpPr>
        <p:spPr/>
        <p:txBody>
          <a:bodyPr/>
          <a:lstStyle/>
          <a:p>
            <a:fld id="{027FE086-9C20-49FA-B484-F1169E0DDF7B}" type="datetime3">
              <a:rPr lang="en-US" smtClean="0"/>
              <a:t>23 March 2023</a:t>
            </a:fld>
            <a:endParaRPr lang="en-IN" dirty="0"/>
          </a:p>
        </p:txBody>
      </p:sp>
      <p:sp>
        <p:nvSpPr>
          <p:cNvPr id="3" name="Footer Placeholder 2">
            <a:extLst>
              <a:ext uri="{FF2B5EF4-FFF2-40B4-BE49-F238E27FC236}">
                <a16:creationId xmlns:a16="http://schemas.microsoft.com/office/drawing/2014/main" id="{5716D39F-AAFD-4EAB-BBF7-D94D820E8FB1}"/>
              </a:ext>
            </a:extLst>
          </p:cNvPr>
          <p:cNvSpPr>
            <a:spLocks noGrp="1"/>
          </p:cNvSpPr>
          <p:nvPr>
            <p:ph type="ftr" sz="quarter" idx="11"/>
          </p:nvPr>
        </p:nvSpPr>
        <p:spPr/>
        <p:txBody>
          <a:bodyPr/>
          <a:lstStyle/>
          <a:p>
            <a:r>
              <a:rPr lang="en-US"/>
              <a:t>Confidential – All rights reserved – 2019</a:t>
            </a:r>
            <a:endParaRPr lang="en-IN" dirty="0"/>
          </a:p>
        </p:txBody>
      </p:sp>
      <p:sp>
        <p:nvSpPr>
          <p:cNvPr id="4" name="Slide Number Placeholder 3">
            <a:extLst>
              <a:ext uri="{FF2B5EF4-FFF2-40B4-BE49-F238E27FC236}">
                <a16:creationId xmlns:a16="http://schemas.microsoft.com/office/drawing/2014/main" id="{81C8219F-D640-4BE4-BEBF-30B96F2AF625}"/>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317793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BED3198B-8C42-45EB-99DF-C3F1A2ABCB7C}"/>
              </a:ext>
            </a:extLst>
          </p:cNvPr>
          <p:cNvSpPr>
            <a:spLocks noGrp="1"/>
          </p:cNvSpPr>
          <p:nvPr>
            <p:ph type="dt" sz="half" idx="10"/>
          </p:nvPr>
        </p:nvSpPr>
        <p:spPr/>
        <p:txBody>
          <a:bodyPr/>
          <a:lstStyle/>
          <a:p>
            <a:fld id="{E7845ABC-A91F-4289-9C66-23D8A5B14269}" type="datetime3">
              <a:rPr lang="en-US" smtClean="0"/>
              <a:t>23 March 2023</a:t>
            </a:fld>
            <a:endParaRPr lang="en-IN" dirty="0"/>
          </a:p>
        </p:txBody>
      </p:sp>
      <p:sp>
        <p:nvSpPr>
          <p:cNvPr id="5" name="Footer Placeholder 4">
            <a:extLst>
              <a:ext uri="{FF2B5EF4-FFF2-40B4-BE49-F238E27FC236}">
                <a16:creationId xmlns:a16="http://schemas.microsoft.com/office/drawing/2014/main" id="{655268C3-3843-40FF-9263-125A8E57D4B7}"/>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a16="http://schemas.microsoft.com/office/drawing/2014/main" id="{E43DE6C9-5E0D-49AD-8BBE-CFF57149B3D1}"/>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392036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A18EF-1F4C-4097-BF3F-A4B7A6050234}"/>
              </a:ext>
            </a:extLst>
          </p:cNvPr>
          <p:cNvSpPr>
            <a:spLocks noGrp="1"/>
          </p:cNvSpPr>
          <p:nvPr>
            <p:ph type="dt" sz="half" idx="10"/>
          </p:nvPr>
        </p:nvSpPr>
        <p:spPr/>
        <p:txBody>
          <a:bodyPr/>
          <a:lstStyle/>
          <a:p>
            <a:fld id="{329784EE-2EE9-4E5D-815B-36830D6F9763}" type="datetime3">
              <a:rPr lang="en-US" smtClean="0"/>
              <a:t>23 March 2023</a:t>
            </a:fld>
            <a:endParaRPr lang="en-IN" dirty="0"/>
          </a:p>
        </p:txBody>
      </p:sp>
      <p:sp>
        <p:nvSpPr>
          <p:cNvPr id="3" name="Footer Placeholder 2">
            <a:extLst>
              <a:ext uri="{FF2B5EF4-FFF2-40B4-BE49-F238E27FC236}">
                <a16:creationId xmlns:a16="http://schemas.microsoft.com/office/drawing/2014/main" id="{A0196BC2-80B0-49AE-A845-81937D49D103}"/>
              </a:ext>
            </a:extLst>
          </p:cNvPr>
          <p:cNvSpPr>
            <a:spLocks noGrp="1"/>
          </p:cNvSpPr>
          <p:nvPr>
            <p:ph type="ftr" sz="quarter" idx="11"/>
          </p:nvPr>
        </p:nvSpPr>
        <p:spPr/>
        <p:txBody>
          <a:bodyPr/>
          <a:lstStyle/>
          <a:p>
            <a:r>
              <a:rPr lang="en-US"/>
              <a:t>Confidential – All rights reserved – 2019</a:t>
            </a:r>
            <a:endParaRPr lang="en-IN" dirty="0"/>
          </a:p>
        </p:txBody>
      </p:sp>
      <p:sp>
        <p:nvSpPr>
          <p:cNvPr id="4" name="Slide Number Placeholder 3">
            <a:extLst>
              <a:ext uri="{FF2B5EF4-FFF2-40B4-BE49-F238E27FC236}">
                <a16:creationId xmlns:a16="http://schemas.microsoft.com/office/drawing/2014/main" id="{BE03F6FC-E1D1-4971-AA75-4FA11D67A7A9}"/>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20602836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6056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BECDA38-9A54-405F-83FD-C2C8A8B87B30}"/>
              </a:ext>
            </a:extLst>
          </p:cNvPr>
          <p:cNvSpPr>
            <a:spLocks noGrp="1"/>
          </p:cNvSpPr>
          <p:nvPr>
            <p:ph type="dt" sz="half" idx="11"/>
          </p:nvPr>
        </p:nvSpPr>
        <p:spPr/>
        <p:txBody>
          <a:bodyPr/>
          <a:lstStyle/>
          <a:p>
            <a:fld id="{55D3ACF2-8C4A-4B45-889E-31CCC8F45750}" type="datetime3">
              <a:rPr lang="en-US" smtClean="0"/>
              <a:t>23 March 2023</a:t>
            </a:fld>
            <a:endParaRPr lang="en-IN" dirty="0"/>
          </a:p>
        </p:txBody>
      </p:sp>
      <p:sp>
        <p:nvSpPr>
          <p:cNvPr id="4" name="Footer Placeholder 3">
            <a:extLst>
              <a:ext uri="{FF2B5EF4-FFF2-40B4-BE49-F238E27FC236}">
                <a16:creationId xmlns:a16="http://schemas.microsoft.com/office/drawing/2014/main" id="{7A94A337-C481-46B0-A487-BEEC61FC34F2}"/>
              </a:ext>
            </a:extLst>
          </p:cNvPr>
          <p:cNvSpPr>
            <a:spLocks noGrp="1"/>
          </p:cNvSpPr>
          <p:nvPr>
            <p:ph type="ftr" sz="quarter" idx="12"/>
          </p:nvPr>
        </p:nvSpPr>
        <p:spPr/>
        <p:txBody>
          <a:bodyPr/>
          <a:lstStyle/>
          <a:p>
            <a:r>
              <a:rPr lang="en-US"/>
              <a:t>Confidential – All rights reserved – 2019</a:t>
            </a:r>
            <a:endParaRPr lang="en-IN" dirty="0"/>
          </a:p>
        </p:txBody>
      </p:sp>
      <p:sp>
        <p:nvSpPr>
          <p:cNvPr id="5" name="Slide Number Placeholder 4">
            <a:extLst>
              <a:ext uri="{FF2B5EF4-FFF2-40B4-BE49-F238E27FC236}">
                <a16:creationId xmlns:a16="http://schemas.microsoft.com/office/drawing/2014/main" id="{CD6212A2-9F1E-4808-9F79-71FEE70E5DB3}"/>
              </a:ext>
            </a:extLst>
          </p:cNvPr>
          <p:cNvSpPr>
            <a:spLocks noGrp="1"/>
          </p:cNvSpPr>
          <p:nvPr>
            <p:ph type="sldNum" sz="quarter" idx="13"/>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2890748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875362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88509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0702341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750119" y="1677507"/>
            <a:ext cx="406494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06494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spTree>
    <p:extLst>
      <p:ext uri="{BB962C8B-B14F-4D97-AF65-F5344CB8AC3E}">
        <p14:creationId xmlns:p14="http://schemas.microsoft.com/office/powerpoint/2010/main" val="25360088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70C05D4-D8C4-4691-89DC-120E06C0A0E8}"/>
              </a:ext>
            </a:extLst>
          </p:cNvPr>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750119" y="1677507"/>
            <a:ext cx="4937760"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dirty="0"/>
              <a:t>Title (EY Interstate Light </a:t>
            </a:r>
            <a:br>
              <a:rPr lang="en-GB" dirty="0"/>
            </a:br>
            <a:r>
              <a:rPr lang="en-GB" dirty="0"/>
              <a:t>30 point)</a:t>
            </a:r>
          </a:p>
        </p:txBody>
      </p:sp>
      <p:sp>
        <p:nvSpPr>
          <p:cNvPr id="12" name="Subtitle 2"/>
          <p:cNvSpPr>
            <a:spLocks noGrp="1"/>
          </p:cNvSpPr>
          <p:nvPr>
            <p:ph type="subTitle" idx="1" hasCustomPrompt="1"/>
          </p:nvPr>
        </p:nvSpPr>
        <p:spPr>
          <a:xfrm>
            <a:off x="750119" y="2685128"/>
            <a:ext cx="4937760"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dirty="0">
                <a:latin typeface="EYInterstate" panose="02000503020000020004" pitchFamily="2" charset="0"/>
              </a:rPr>
              <a:t>XX Month 200X (EY Interstate bold 16 point)</a:t>
            </a:r>
          </a:p>
        </p:txBody>
      </p:sp>
      <p:cxnSp>
        <p:nvCxnSpPr>
          <p:cNvPr id="15" name="Straight Connector 14">
            <a:extLst>
              <a:ext uri="{FF2B5EF4-FFF2-40B4-BE49-F238E27FC236}">
                <a16:creationId xmlns:a16="http://schemas.microsoft.com/office/drawing/2014/main" id="{D77AB755-0634-43A3-B427-C896D8448ABA}"/>
              </a:ext>
            </a:extLst>
          </p:cNvPr>
          <p:cNvCxnSpPr>
            <a:cxnSpLocks/>
          </p:cNvCxnSpPr>
          <p:nvPr userDrawn="1"/>
        </p:nvCxnSpPr>
        <p:spPr>
          <a:xfrm>
            <a:off x="1333184" y="5691442"/>
            <a:ext cx="5669280"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246095A-D7CE-45C6-8BF9-B5543F78C034}"/>
              </a:ext>
            </a:extLst>
          </p:cNvPr>
          <p:cNvSpPr txBox="1"/>
          <p:nvPr userDrawn="1"/>
        </p:nvSpPr>
        <p:spPr>
          <a:xfrm>
            <a:off x="461984" y="5587582"/>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7" name="Text Placeholder 16">
            <a:extLst>
              <a:ext uri="{FF2B5EF4-FFF2-40B4-BE49-F238E27FC236}">
                <a16:creationId xmlns:a16="http://schemas.microsoft.com/office/drawing/2014/main" id="{9D785C9C-C30C-4D97-AE69-8F7DD8E35F2D}"/>
              </a:ext>
            </a:extLst>
          </p:cNvPr>
          <p:cNvSpPr>
            <a:spLocks noGrp="1"/>
          </p:cNvSpPr>
          <p:nvPr>
            <p:ph type="body" sz="quarter" idx="14" hasCustomPrompt="1"/>
          </p:nvPr>
        </p:nvSpPr>
        <p:spPr>
          <a:xfrm>
            <a:off x="1333184" y="6001571"/>
            <a:ext cx="3089275" cy="180000"/>
          </a:xfrm>
        </p:spPr>
        <p:txBody>
          <a:bodyPr/>
          <a:lstStyle>
            <a:lvl1pPr marL="0" indent="0">
              <a:buNone/>
              <a:defRPr sz="1200">
                <a:solidFill>
                  <a:schemeClr val="bg1"/>
                </a:solidFill>
                <a:latin typeface="EYInterstate Light" panose="02000506000000020004" pitchFamily="2" charset="0"/>
              </a:defRPr>
            </a:lvl1pPr>
          </a:lstStyle>
          <a:p>
            <a:pPr lvl="0"/>
            <a:r>
              <a:rPr lang="en-US" dirty="0"/>
              <a:t>Name Surname</a:t>
            </a:r>
            <a:endParaRPr lang="en-GB" dirty="0"/>
          </a:p>
        </p:txBody>
      </p:sp>
      <p:sp>
        <p:nvSpPr>
          <p:cNvPr id="18" name="Text Placeholder 16">
            <a:extLst>
              <a:ext uri="{FF2B5EF4-FFF2-40B4-BE49-F238E27FC236}">
                <a16:creationId xmlns:a16="http://schemas.microsoft.com/office/drawing/2014/main" id="{FE9ED2CF-644F-4B9E-820F-6BF4B84D6844}"/>
              </a:ext>
            </a:extLst>
          </p:cNvPr>
          <p:cNvSpPr>
            <a:spLocks noGrp="1"/>
          </p:cNvSpPr>
          <p:nvPr>
            <p:ph type="body" sz="quarter" idx="15" hasCustomPrompt="1"/>
          </p:nvPr>
        </p:nvSpPr>
        <p:spPr>
          <a:xfrm>
            <a:off x="1333184" y="6199189"/>
            <a:ext cx="3089275" cy="180000"/>
          </a:xfrm>
        </p:spPr>
        <p:txBody>
          <a:bodyPr/>
          <a:lstStyle>
            <a:lvl1pPr marL="0" indent="0">
              <a:buNone/>
              <a:defRPr sz="1200">
                <a:solidFill>
                  <a:srgbClr val="FFD200"/>
                </a:solidFill>
                <a:latin typeface="EYInterstate Light" panose="02000506000000020004" pitchFamily="2" charset="0"/>
              </a:defRPr>
            </a:lvl1pPr>
          </a:lstStyle>
          <a:p>
            <a:pPr lvl="0"/>
            <a:r>
              <a:rPr lang="en-US" dirty="0"/>
              <a:t>Job Title</a:t>
            </a:r>
            <a:endParaRPr lang="en-GB" dirty="0"/>
          </a:p>
        </p:txBody>
      </p:sp>
      <p:sp>
        <p:nvSpPr>
          <p:cNvPr id="19" name="Picture Placeholder 19">
            <a:extLst>
              <a:ext uri="{FF2B5EF4-FFF2-40B4-BE49-F238E27FC236}">
                <a16:creationId xmlns:a16="http://schemas.microsoft.com/office/drawing/2014/main" id="{220D652C-43A8-4888-A086-F26EAFCF8D7B}"/>
              </a:ext>
            </a:extLst>
          </p:cNvPr>
          <p:cNvSpPr>
            <a:spLocks noGrp="1"/>
          </p:cNvSpPr>
          <p:nvPr>
            <p:ph type="pic" sz="quarter" idx="16"/>
          </p:nvPr>
        </p:nvSpPr>
        <p:spPr>
          <a:xfrm>
            <a:off x="461983" y="5897024"/>
            <a:ext cx="576000" cy="576000"/>
          </a:xfrm>
          <a:prstGeom prst="ellipse">
            <a:avLst/>
          </a:prstGeom>
        </p:spPr>
        <p:txBody>
          <a:bodyPr anchor="ctr"/>
          <a:lstStyle>
            <a:lvl1pPr marL="0" indent="0" algn="ctr">
              <a:buNone/>
              <a:defRPr sz="900">
                <a:solidFill>
                  <a:schemeClr val="bg1"/>
                </a:solidFill>
                <a:latin typeface="EYInterstate Light" panose="02000506000000020004" pitchFamily="2" charset="0"/>
              </a:defRPr>
            </a:lvl1pPr>
          </a:lstStyle>
          <a:p>
            <a:endParaRPr lang="en-GB" dirty="0"/>
          </a:p>
        </p:txBody>
      </p:sp>
      <p:pic>
        <p:nvPicPr>
          <p:cNvPr id="13" name="Picture 12">
            <a:extLst>
              <a:ext uri="{FF2B5EF4-FFF2-40B4-BE49-F238E27FC236}">
                <a16:creationId xmlns:a16="http://schemas.microsoft.com/office/drawing/2014/main" id="{89396E1D-5C76-4ADE-9002-02AC4DD83A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0361" y="5340096"/>
            <a:ext cx="987552" cy="1156968"/>
          </a:xfrm>
          <a:prstGeom prst="rect">
            <a:avLst/>
          </a:prstGeom>
        </p:spPr>
      </p:pic>
    </p:spTree>
    <p:extLst>
      <p:ext uri="{BB962C8B-B14F-4D97-AF65-F5344CB8AC3E}">
        <p14:creationId xmlns:p14="http://schemas.microsoft.com/office/powerpoint/2010/main" val="106104532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59436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442718"/>
            <a:ext cx="3716193"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990497"/>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233140"/>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882880"/>
            <a:ext cx="583915" cy="585216"/>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442718"/>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939806"/>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3" name="Date Placeholder 2">
            <a:extLst>
              <a:ext uri="{FF2B5EF4-FFF2-40B4-BE49-F238E27FC236}">
                <a16:creationId xmlns:a16="http://schemas.microsoft.com/office/drawing/2014/main" id="{0A0865A7-88A1-4179-82B7-13BDA35F141B}"/>
              </a:ext>
            </a:extLst>
          </p:cNvPr>
          <p:cNvSpPr>
            <a:spLocks noGrp="1"/>
          </p:cNvSpPr>
          <p:nvPr>
            <p:ph type="dt" sz="half" idx="19"/>
          </p:nvPr>
        </p:nvSpPr>
        <p:spPr/>
        <p:txBody>
          <a:bodyPr/>
          <a:lstStyle/>
          <a:p>
            <a:fld id="{79358C15-7A74-4788-AEF2-C6DC03364204}" type="datetime3">
              <a:rPr lang="en-US" smtClean="0"/>
              <a:t>23 March 2023</a:t>
            </a:fld>
            <a:endParaRPr lang="en-IN" dirty="0"/>
          </a:p>
        </p:txBody>
      </p:sp>
      <p:sp>
        <p:nvSpPr>
          <p:cNvPr id="4" name="Footer Placeholder 3">
            <a:extLst>
              <a:ext uri="{FF2B5EF4-FFF2-40B4-BE49-F238E27FC236}">
                <a16:creationId xmlns:a16="http://schemas.microsoft.com/office/drawing/2014/main" id="{D17C51E9-620F-4C67-9485-FC4B1DECDB10}"/>
              </a:ext>
            </a:extLst>
          </p:cNvPr>
          <p:cNvSpPr>
            <a:spLocks noGrp="1"/>
          </p:cNvSpPr>
          <p:nvPr>
            <p:ph type="ftr" sz="quarter" idx="20"/>
          </p:nvPr>
        </p:nvSpPr>
        <p:spPr/>
        <p:txBody>
          <a:bodyPr/>
          <a:lstStyle/>
          <a:p>
            <a:r>
              <a:rPr lang="en-US"/>
              <a:t>Confidential – All rights reserved – 2019</a:t>
            </a:r>
            <a:endParaRPr lang="en-IN" dirty="0"/>
          </a:p>
        </p:txBody>
      </p:sp>
      <p:sp>
        <p:nvSpPr>
          <p:cNvPr id="6" name="Slide Number Placeholder 5">
            <a:extLst>
              <a:ext uri="{FF2B5EF4-FFF2-40B4-BE49-F238E27FC236}">
                <a16:creationId xmlns:a16="http://schemas.microsoft.com/office/drawing/2014/main" id="{AEE53B3B-B504-465C-9948-C1D8C2E69995}"/>
              </a:ext>
            </a:extLst>
          </p:cNvPr>
          <p:cNvSpPr>
            <a:spLocks noGrp="1"/>
          </p:cNvSpPr>
          <p:nvPr>
            <p:ph type="sldNum" sz="quarter" idx="21"/>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1824141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0DE8-8F4D-4084-8CB3-259B7386B07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7F21B66-EF35-42E2-98F6-2B445D25885A}"/>
              </a:ext>
            </a:extLst>
          </p:cNvPr>
          <p:cNvSpPr>
            <a:spLocks noGrp="1"/>
          </p:cNvSpPr>
          <p:nvPr>
            <p:ph type="dt" sz="half" idx="10"/>
          </p:nvPr>
        </p:nvSpPr>
        <p:spPr/>
        <p:txBody>
          <a:bodyPr/>
          <a:lstStyle/>
          <a:p>
            <a:fld id="{6477312C-C7F3-41B2-ABBF-B6C73289814C}" type="datetime3">
              <a:rPr lang="en-US" smtClean="0"/>
              <a:t>23 March 2023</a:t>
            </a:fld>
            <a:endParaRPr lang="en-IN" dirty="0"/>
          </a:p>
        </p:txBody>
      </p:sp>
      <p:sp>
        <p:nvSpPr>
          <p:cNvPr id="4" name="Footer Placeholder 3">
            <a:extLst>
              <a:ext uri="{FF2B5EF4-FFF2-40B4-BE49-F238E27FC236}">
                <a16:creationId xmlns:a16="http://schemas.microsoft.com/office/drawing/2014/main" id="{C766EEFB-0946-4328-B1EF-7567E57C0686}"/>
              </a:ext>
            </a:extLst>
          </p:cNvPr>
          <p:cNvSpPr>
            <a:spLocks noGrp="1"/>
          </p:cNvSpPr>
          <p:nvPr>
            <p:ph type="ftr" sz="quarter" idx="11"/>
          </p:nvPr>
        </p:nvSpPr>
        <p:spPr/>
        <p:txBody>
          <a:bodyPr/>
          <a:lstStyle/>
          <a:p>
            <a:r>
              <a:rPr lang="en-US"/>
              <a:t>Confidential – All rights reserved – 2019</a:t>
            </a:r>
            <a:endParaRPr lang="en-IN" dirty="0"/>
          </a:p>
        </p:txBody>
      </p:sp>
      <p:sp>
        <p:nvSpPr>
          <p:cNvPr id="5" name="Slide Number Placeholder 4">
            <a:extLst>
              <a:ext uri="{FF2B5EF4-FFF2-40B4-BE49-F238E27FC236}">
                <a16:creationId xmlns:a16="http://schemas.microsoft.com/office/drawing/2014/main" id="{AE9BE56A-99A8-45B4-A8F6-67B842B2AC29}"/>
              </a:ext>
            </a:extLst>
          </p:cNvPr>
          <p:cNvSpPr>
            <a:spLocks noGrp="1"/>
          </p:cNvSpPr>
          <p:nvPr>
            <p:ph type="sldNum" sz="quarter" idx="12"/>
          </p:nvPr>
        </p:nvSpPr>
        <p:spPr>
          <a:xfrm>
            <a:off x="457201" y="6516456"/>
            <a:ext cx="663066" cy="180000"/>
          </a:xfrm>
          <a:prstGeom prst="rect">
            <a:avLst/>
          </a:prstGeom>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6825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34" Type="http://schemas.openxmlformats.org/officeDocument/2006/relationships/image" Target="../media/image1.wmf"/><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theme" Target="../theme/theme3.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34" Type="http://schemas.openxmlformats.org/officeDocument/2006/relationships/theme" Target="../theme/theme4.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33" Type="http://schemas.openxmlformats.org/officeDocument/2006/relationships/slideLayout" Target="../slideLayouts/slideLayout132.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slideLayout" Target="../slideLayouts/slideLayout131.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 Id="rId35" Type="http://schemas.openxmlformats.org/officeDocument/2006/relationships/image" Target="../media/image1.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6.wmf"/><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26" Type="http://schemas.openxmlformats.org/officeDocument/2006/relationships/slideLayout" Target="../slideLayouts/slideLayout169.xml"/><Relationship Id="rId3" Type="http://schemas.openxmlformats.org/officeDocument/2006/relationships/slideLayout" Target="../slideLayouts/slideLayout146.xml"/><Relationship Id="rId21" Type="http://schemas.openxmlformats.org/officeDocument/2006/relationships/slideLayout" Target="../slideLayouts/slideLayout164.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0" Type="http://schemas.openxmlformats.org/officeDocument/2006/relationships/slideLayout" Target="../slideLayouts/slideLayout163.xml"/><Relationship Id="rId29" Type="http://schemas.openxmlformats.org/officeDocument/2006/relationships/slideLayout" Target="../slideLayouts/slideLayout172.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10" Type="http://schemas.openxmlformats.org/officeDocument/2006/relationships/slideLayout" Target="../slideLayouts/slideLayout153.xml"/><Relationship Id="rId19" Type="http://schemas.openxmlformats.org/officeDocument/2006/relationships/slideLayout" Target="../slideLayouts/slideLayout162.xml"/><Relationship Id="rId31" Type="http://schemas.openxmlformats.org/officeDocument/2006/relationships/theme" Target="../theme/theme6.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4" name="Date Placeholder 3">
            <a:extLst>
              <a:ext uri="{FF2B5EF4-FFF2-40B4-BE49-F238E27FC236}">
                <a16:creationId xmlns:a16="http://schemas.microsoft.com/office/drawing/2014/main" id="{DE69E1F1-58AD-46F1-B809-9D59D36060CB}"/>
              </a:ext>
            </a:extLst>
          </p:cNvPr>
          <p:cNvSpPr>
            <a:spLocks noGrp="1"/>
          </p:cNvSpPr>
          <p:nvPr>
            <p:ph type="dt" sz="half" idx="2"/>
          </p:nvPr>
        </p:nvSpPr>
        <p:spPr>
          <a:xfrm>
            <a:off x="2008048" y="6516456"/>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BB8231F0-3B52-46BE-9F1F-CD1AA9613C52}" type="datetime3">
              <a:rPr lang="en-US" smtClean="0"/>
              <a:t>23 March 2023</a:t>
            </a:fld>
            <a:endParaRPr lang="en-IN" dirty="0"/>
          </a:p>
        </p:txBody>
      </p:sp>
      <p:sp>
        <p:nvSpPr>
          <p:cNvPr id="5" name="Footer Placeholder 4">
            <a:extLst>
              <a:ext uri="{FF2B5EF4-FFF2-40B4-BE49-F238E27FC236}">
                <a16:creationId xmlns:a16="http://schemas.microsoft.com/office/drawing/2014/main" id="{D6E0BE3A-850C-4403-A5AC-24F2FB2AC93A}"/>
              </a:ext>
            </a:extLst>
          </p:cNvPr>
          <p:cNvSpPr>
            <a:spLocks noGrp="1"/>
          </p:cNvSpPr>
          <p:nvPr>
            <p:ph type="ftr" sz="quarter" idx="3"/>
          </p:nvPr>
        </p:nvSpPr>
        <p:spPr>
          <a:xfrm>
            <a:off x="3437308" y="6516456"/>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457201" y="6516456"/>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861427869"/>
      </p:ext>
    </p:extLst>
  </p:cSld>
  <p:clrMap bg1="lt1" tx1="dk1" bg2="lt2" tx2="dk2" accent1="accent1" accent2="accent2" accent3="accent3" accent4="accent4" accent5="accent5" accent6="accent6" hlink="hlink" folHlink="folHlink"/>
  <p:sldLayoutIdLst>
    <p:sldLayoutId id="2147483819" r:id="rId1"/>
    <p:sldLayoutId id="2147483894"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85" r:id="rId14"/>
    <p:sldLayoutId id="2147483883"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92" r:id="rId27"/>
    <p:sldLayoutId id="2147483893" r:id="rId28"/>
    <p:sldLayoutId id="2147483843" r:id="rId29"/>
    <p:sldLayoutId id="2147483844" r:id="rId30"/>
    <p:sldLayoutId id="2147483845" r:id="rId31"/>
    <p:sldLayoutId id="2147483849" r:id="rId32"/>
    <p:sldLayoutId id="2147483878" r:id="rId33"/>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1" name="Group 4">
            <a:extLst>
              <a:ext uri="{FF2B5EF4-FFF2-40B4-BE49-F238E27FC236}">
                <a16:creationId xmlns:a16="http://schemas.microsoft.com/office/drawing/2014/main" id="{070143FB-B49A-43B9-BDD0-6B34F1305A62}"/>
              </a:ext>
            </a:extLst>
          </p:cNvPr>
          <p:cNvGrpSpPr>
            <a:grpSpLocks noChangeAspect="1"/>
          </p:cNvGrpSpPr>
          <p:nvPr userDrawn="1"/>
        </p:nvGrpSpPr>
        <p:grpSpPr bwMode="auto">
          <a:xfrm>
            <a:off x="8284464" y="6327648"/>
            <a:ext cx="402336" cy="412867"/>
            <a:chOff x="7110" y="4004"/>
            <a:chExt cx="191" cy="196"/>
          </a:xfrm>
        </p:grpSpPr>
        <p:sp>
          <p:nvSpPr>
            <p:cNvPr id="22" name="Freeform 5">
              <a:extLst>
                <a:ext uri="{FF2B5EF4-FFF2-40B4-BE49-F238E27FC236}">
                  <a16:creationId xmlns:a16="http://schemas.microsoft.com/office/drawing/2014/main" id="{D9BF2560-A8D8-44C9-8115-BCB5085894F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3" name="Freeform 6">
              <a:extLst>
                <a:ext uri="{FF2B5EF4-FFF2-40B4-BE49-F238E27FC236}">
                  <a16:creationId xmlns:a16="http://schemas.microsoft.com/office/drawing/2014/main" id="{56D2A493-73F6-40BA-A4BE-DAEC44F3A25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4" name="Freeform 7">
              <a:extLst>
                <a:ext uri="{FF2B5EF4-FFF2-40B4-BE49-F238E27FC236}">
                  <a16:creationId xmlns:a16="http://schemas.microsoft.com/office/drawing/2014/main" id="{C09A7C37-C954-457F-B80C-7BC99BEAE3B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6" name="Date Placeholder 3">
            <a:extLst>
              <a:ext uri="{FF2B5EF4-FFF2-40B4-BE49-F238E27FC236}">
                <a16:creationId xmlns:a16="http://schemas.microsoft.com/office/drawing/2014/main" id="{1CDCB3BA-A513-4554-9E26-04ABDDC121E6}"/>
              </a:ext>
            </a:extLst>
          </p:cNvPr>
          <p:cNvSpPr>
            <a:spLocks noGrp="1"/>
          </p:cNvSpPr>
          <p:nvPr>
            <p:ph type="dt" sz="half" idx="2"/>
          </p:nvPr>
        </p:nvSpPr>
        <p:spPr>
          <a:xfrm>
            <a:off x="1892301" y="6516456"/>
            <a:ext cx="1191258"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AC60616C-F738-4195-9CBC-57322DFDB528}" type="datetime3">
              <a:rPr lang="en-US" smtClean="0"/>
              <a:t>23 March 2023</a:t>
            </a:fld>
            <a:endParaRPr lang="en-IN" dirty="0"/>
          </a:p>
        </p:txBody>
      </p:sp>
      <p:sp>
        <p:nvSpPr>
          <p:cNvPr id="17" name="Footer Placeholder 4">
            <a:extLst>
              <a:ext uri="{FF2B5EF4-FFF2-40B4-BE49-F238E27FC236}">
                <a16:creationId xmlns:a16="http://schemas.microsoft.com/office/drawing/2014/main" id="{658F79CF-3FBE-4C25-8F3A-14054DB240E1}"/>
              </a:ext>
            </a:extLst>
          </p:cNvPr>
          <p:cNvSpPr>
            <a:spLocks noGrp="1"/>
          </p:cNvSpPr>
          <p:nvPr>
            <p:ph type="ftr" sz="quarter" idx="3"/>
          </p:nvPr>
        </p:nvSpPr>
        <p:spPr>
          <a:xfrm>
            <a:off x="3321561" y="6516456"/>
            <a:ext cx="3086100" cy="180000"/>
          </a:xfrm>
          <a:prstGeom prst="rect">
            <a:avLst/>
          </a:prstGeom>
        </p:spPr>
        <p:txBody>
          <a:bodyPr vert="horz" lIns="91440" tIns="45720" rIns="91440" bIns="4572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IN"/>
              <a:t>Presentation title</a:t>
            </a:r>
            <a:endParaRPr lang="en-IN" dirty="0"/>
          </a:p>
        </p:txBody>
      </p:sp>
      <p:sp>
        <p:nvSpPr>
          <p:cNvPr id="18" name="Slide Number Placeholder 5">
            <a:extLst>
              <a:ext uri="{FF2B5EF4-FFF2-40B4-BE49-F238E27FC236}">
                <a16:creationId xmlns:a16="http://schemas.microsoft.com/office/drawing/2014/main" id="{0896A04B-A040-4017-99D1-DD33A2934ACB}"/>
              </a:ext>
            </a:extLst>
          </p:cNvPr>
          <p:cNvSpPr>
            <a:spLocks noGrp="1"/>
          </p:cNvSpPr>
          <p:nvPr>
            <p:ph type="sldNum" sz="quarter" idx="4"/>
          </p:nvPr>
        </p:nvSpPr>
        <p:spPr>
          <a:xfrm>
            <a:off x="363093" y="6516456"/>
            <a:ext cx="663066" cy="180000"/>
          </a:xfrm>
          <a:prstGeom prst="rect">
            <a:avLst/>
          </a:prstGeom>
        </p:spPr>
        <p:txBody>
          <a:bodyPr vert="horz" lIns="91440" tIns="45720" rIns="91440" bIns="45720" rtlCol="0" anchor="ct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6659754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84" r:id="rId15"/>
    <p:sldLayoutId id="2147483886"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90" r:id="rId28"/>
    <p:sldLayoutId id="2147483891" r:id="rId29"/>
    <p:sldLayoutId id="2147483876" r:id="rId30"/>
    <p:sldLayoutId id="2147483880" r:id="rId31"/>
    <p:sldLayoutId id="2147483881" r:id="rId32"/>
    <p:sldLayoutId id="2147483882" r:id="rId33"/>
    <p:sldLayoutId id="2147483887" r:id="rId34"/>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4" name="Date Placeholder 3">
            <a:extLst>
              <a:ext uri="{FF2B5EF4-FFF2-40B4-BE49-F238E27FC236}">
                <a16:creationId xmlns:a16="http://schemas.microsoft.com/office/drawing/2014/main" id="{DE69E1F1-58AD-46F1-B809-9D59D36060CB}"/>
              </a:ext>
            </a:extLst>
          </p:cNvPr>
          <p:cNvSpPr>
            <a:spLocks noGrp="1"/>
          </p:cNvSpPr>
          <p:nvPr>
            <p:ph type="dt" sz="half" idx="2"/>
          </p:nvPr>
        </p:nvSpPr>
        <p:spPr>
          <a:xfrm>
            <a:off x="2008048" y="6516456"/>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US" dirty="0"/>
              <a:t>26 November 2019</a:t>
            </a:r>
          </a:p>
        </p:txBody>
      </p:sp>
      <p:sp>
        <p:nvSpPr>
          <p:cNvPr id="5" name="Footer Placeholder 4">
            <a:extLst>
              <a:ext uri="{FF2B5EF4-FFF2-40B4-BE49-F238E27FC236}">
                <a16:creationId xmlns:a16="http://schemas.microsoft.com/office/drawing/2014/main" id="{D6E0BE3A-850C-4403-A5AC-24F2FB2AC93A}"/>
              </a:ext>
            </a:extLst>
          </p:cNvPr>
          <p:cNvSpPr>
            <a:spLocks noGrp="1"/>
          </p:cNvSpPr>
          <p:nvPr>
            <p:ph type="ftr" sz="quarter" idx="3"/>
          </p:nvPr>
        </p:nvSpPr>
        <p:spPr>
          <a:xfrm>
            <a:off x="3437308" y="6516456"/>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Confidential – All rights reserved – 2019</a:t>
            </a:r>
            <a:endParaRPr lang="en-US" dirty="0"/>
          </a:p>
        </p:txBody>
      </p:sp>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457201" y="6516456"/>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082096273"/>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 id="2147483922" r:id="rId27"/>
    <p:sldLayoutId id="2147483923" r:id="rId28"/>
    <p:sldLayoutId id="2147483924" r:id="rId29"/>
    <p:sldLayoutId id="2147483925" r:id="rId30"/>
    <p:sldLayoutId id="2147483926" r:id="rId31"/>
    <p:sldLayoutId id="2147483927" r:id="rId32"/>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7" name="Picture 16">
            <a:extLst>
              <a:ext uri="{FF2B5EF4-FFF2-40B4-BE49-F238E27FC236}">
                <a16:creationId xmlns:a16="http://schemas.microsoft.com/office/drawing/2014/main" id="{63A56E9B-FDEB-4900-88BD-F0B34334DB41}"/>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4" name="Date Placeholder 3">
            <a:extLst>
              <a:ext uri="{FF2B5EF4-FFF2-40B4-BE49-F238E27FC236}">
                <a16:creationId xmlns:a16="http://schemas.microsoft.com/office/drawing/2014/main" id="{DE69E1F1-58AD-46F1-B809-9D59D36060CB}"/>
              </a:ext>
            </a:extLst>
          </p:cNvPr>
          <p:cNvSpPr>
            <a:spLocks noGrp="1"/>
          </p:cNvSpPr>
          <p:nvPr>
            <p:ph type="dt" sz="half" idx="2"/>
          </p:nvPr>
        </p:nvSpPr>
        <p:spPr>
          <a:xfrm>
            <a:off x="2008048" y="6516456"/>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BB8231F0-3B52-46BE-9F1F-CD1AA9613C52}" type="datetime3">
              <a:rPr lang="en-US" smtClean="0"/>
              <a:t>23 March 2023</a:t>
            </a:fld>
            <a:endParaRPr lang="en-IN" dirty="0"/>
          </a:p>
        </p:txBody>
      </p:sp>
      <p:sp>
        <p:nvSpPr>
          <p:cNvPr id="5" name="Footer Placeholder 4">
            <a:extLst>
              <a:ext uri="{FF2B5EF4-FFF2-40B4-BE49-F238E27FC236}">
                <a16:creationId xmlns:a16="http://schemas.microsoft.com/office/drawing/2014/main" id="{D6E0BE3A-850C-4403-A5AC-24F2FB2AC93A}"/>
              </a:ext>
            </a:extLst>
          </p:cNvPr>
          <p:cNvSpPr>
            <a:spLocks noGrp="1"/>
          </p:cNvSpPr>
          <p:nvPr>
            <p:ph type="ftr" sz="quarter" idx="3"/>
          </p:nvPr>
        </p:nvSpPr>
        <p:spPr>
          <a:xfrm>
            <a:off x="3437308" y="6516456"/>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8B1FFE43-22D2-44DE-9910-040934A9AD6B}"/>
              </a:ext>
            </a:extLst>
          </p:cNvPr>
          <p:cNvSpPr>
            <a:spLocks noGrp="1"/>
          </p:cNvSpPr>
          <p:nvPr>
            <p:ph type="sldNum" sz="quarter" idx="4"/>
          </p:nvPr>
        </p:nvSpPr>
        <p:spPr>
          <a:xfrm>
            <a:off x="457201" y="6516456"/>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1803335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 id="2147483946" r:id="rId18"/>
    <p:sldLayoutId id="2147483947" r:id="rId19"/>
    <p:sldLayoutId id="2147483948" r:id="rId20"/>
    <p:sldLayoutId id="2147483949" r:id="rId21"/>
    <p:sldLayoutId id="2147483950" r:id="rId22"/>
    <p:sldLayoutId id="2147483951" r:id="rId23"/>
    <p:sldLayoutId id="2147483952" r:id="rId24"/>
    <p:sldLayoutId id="2147483953" r:id="rId25"/>
    <p:sldLayoutId id="2147483954" r:id="rId26"/>
    <p:sldLayoutId id="2147483955" r:id="rId27"/>
    <p:sldLayoutId id="2147483956" r:id="rId28"/>
    <p:sldLayoutId id="2147483957" r:id="rId29"/>
    <p:sldLayoutId id="2147483958" r:id="rId30"/>
    <p:sldLayoutId id="2147483959" r:id="rId31"/>
    <p:sldLayoutId id="2147483960" r:id="rId32"/>
    <p:sldLayoutId id="2147483961" r:id="rId33"/>
  </p:sldLayoutIdLst>
  <p:hf hdr="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1600"/>
            <a:ext cx="8229600"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57201" y="1425600"/>
            <a:ext cx="8229600"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588401" y="6519672"/>
            <a:ext cx="3434400" cy="201168"/>
          </a:xfrm>
          <a:prstGeom prst="rect">
            <a:avLst/>
          </a:prstGeom>
        </p:spPr>
        <p:txBody>
          <a:bodyPr vert="horz" lIns="0" tIns="0" rIns="0" bIns="0" rtlCol="0" anchor="t" anchorCtr="0">
            <a:noAutofit/>
          </a:bodyPr>
          <a:lstStyle>
            <a:lvl1pPr algn="l">
              <a:defRPr sz="618">
                <a:solidFill>
                  <a:schemeClr val="bg1"/>
                </a:solidFill>
                <a:latin typeface="+mn-lt"/>
              </a:defRPr>
            </a:lvl1pPr>
          </a:lstStyle>
          <a:p>
            <a:endParaRPr lang="en-GB">
              <a:solidFill>
                <a:srgbClr val="646464"/>
              </a:solidFill>
            </a:endParaRPr>
          </a:p>
        </p:txBody>
      </p:sp>
      <p:sp>
        <p:nvSpPr>
          <p:cNvPr id="7" name="TextBox 6"/>
          <p:cNvSpPr txBox="1"/>
          <p:nvPr/>
        </p:nvSpPr>
        <p:spPr>
          <a:xfrm>
            <a:off x="457201" y="6519672"/>
            <a:ext cx="664880" cy="201168"/>
          </a:xfrm>
          <a:prstGeom prst="rect">
            <a:avLst/>
          </a:prstGeom>
          <a:noFill/>
        </p:spPr>
        <p:txBody>
          <a:bodyPr wrap="square" lIns="0" tIns="0" rIns="0" bIns="0" rtlCol="0" anchor="t" anchorCtr="0">
            <a:noAutofit/>
          </a:bodyPr>
          <a:lstStyle/>
          <a:p>
            <a:r>
              <a:rPr lang="en-GB" sz="618">
                <a:solidFill>
                  <a:srgbClr val="646464"/>
                </a:solidFill>
              </a:rPr>
              <a:t>Page </a:t>
            </a:r>
            <a:fld id="{9AE4D82F-B047-469B-AC52-A46321747EAF}" type="slidenum">
              <a:rPr lang="en-GB" sz="618" smtClean="0">
                <a:solidFill>
                  <a:srgbClr val="646464"/>
                </a:solidFill>
              </a:rPr>
              <a:pPr/>
              <a:t>‹#›</a:t>
            </a:fld>
            <a:endParaRPr lang="en-GB" sz="618">
              <a:solidFill>
                <a:srgbClr val="646464"/>
              </a:solidFill>
            </a:endParaRPr>
          </a:p>
        </p:txBody>
      </p:sp>
      <p:sp>
        <p:nvSpPr>
          <p:cNvPr id="12" name="Date Placeholder 3"/>
          <p:cNvSpPr>
            <a:spLocks noGrp="1"/>
          </p:cNvSpPr>
          <p:nvPr>
            <p:ph type="dt" sz="half" idx="2"/>
          </p:nvPr>
        </p:nvSpPr>
        <p:spPr>
          <a:xfrm>
            <a:off x="1121055" y="6519672"/>
            <a:ext cx="1028165" cy="201168"/>
          </a:xfrm>
          <a:prstGeom prst="rect">
            <a:avLst/>
          </a:prstGeom>
        </p:spPr>
        <p:txBody>
          <a:bodyPr vert="horz" wrap="none" lIns="0" tIns="0" rIns="0" bIns="0" rtlCol="0" anchor="t" anchorCtr="0"/>
          <a:lstStyle>
            <a:lvl1pPr algn="l">
              <a:defRPr sz="618">
                <a:solidFill>
                  <a:schemeClr val="bg1"/>
                </a:solidFill>
                <a:latin typeface="+mn-lt"/>
              </a:defRPr>
            </a:lvl1pPr>
          </a:lstStyle>
          <a:p>
            <a:endParaRPr lang="en-US">
              <a:solidFill>
                <a:srgbClr val="646464"/>
              </a:solidFill>
            </a:endParaRP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89823" y="6327648"/>
            <a:ext cx="301721" cy="411480"/>
          </a:xfrm>
          <a:prstGeom prst="rect">
            <a:avLst/>
          </a:prstGeom>
        </p:spPr>
      </p:pic>
    </p:spTree>
    <p:extLst>
      <p:ext uri="{BB962C8B-B14F-4D97-AF65-F5344CB8AC3E}">
        <p14:creationId xmlns:p14="http://schemas.microsoft.com/office/powerpoint/2010/main" val="3719923299"/>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sldNum="0" hdr="0" ftr="0" dt="0"/>
  <p:txStyles>
    <p:titleStyle>
      <a:lvl1pPr algn="l" defTabSz="514093" rtl="0" eaLnBrk="1" latinLnBrk="0" hangingPunct="1">
        <a:lnSpc>
          <a:spcPct val="85000"/>
        </a:lnSpc>
        <a:spcBef>
          <a:spcPct val="0"/>
        </a:spcBef>
        <a:buNone/>
        <a:defRPr sz="1687" b="1" kern="1200">
          <a:solidFill>
            <a:schemeClr val="bg1"/>
          </a:solidFill>
          <a:latin typeface="+mn-lt"/>
          <a:ea typeface="+mj-ea"/>
          <a:cs typeface="Arial" pitchFamily="34" charset="0"/>
        </a:defRPr>
      </a:lvl1pPr>
    </p:titleStyle>
    <p:bodyStyle>
      <a:lvl1pPr marL="200497" indent="-200497" algn="l" defTabSz="514093" rtl="0" eaLnBrk="1" latinLnBrk="0" hangingPunct="1">
        <a:spcBef>
          <a:spcPct val="20000"/>
        </a:spcBef>
        <a:buClr>
          <a:schemeClr val="accent2"/>
        </a:buClr>
        <a:buSzPct val="70000"/>
        <a:buFont typeface="Arial" pitchFamily="34" charset="0"/>
        <a:buChar char="►"/>
        <a:defRPr sz="1349" kern="1200">
          <a:solidFill>
            <a:schemeClr val="bg1"/>
          </a:solidFill>
          <a:latin typeface="+mn-lt"/>
          <a:ea typeface="+mn-ea"/>
          <a:cs typeface="+mn-cs"/>
        </a:defRPr>
      </a:lvl1pPr>
      <a:lvl2pPr marL="400992" indent="-200497" algn="l" defTabSz="514093" rtl="0" eaLnBrk="1" latinLnBrk="0" hangingPunct="1">
        <a:spcBef>
          <a:spcPct val="20000"/>
        </a:spcBef>
        <a:buClr>
          <a:schemeClr val="accent2"/>
        </a:buClr>
        <a:buSzPct val="70000"/>
        <a:buFont typeface="Arial" pitchFamily="34" charset="0"/>
        <a:buChar char="►"/>
        <a:defRPr sz="1124" kern="1200">
          <a:solidFill>
            <a:schemeClr val="bg1"/>
          </a:solidFill>
          <a:latin typeface="+mn-lt"/>
          <a:ea typeface="+mn-ea"/>
          <a:cs typeface="+mn-cs"/>
        </a:defRPr>
      </a:lvl2pPr>
      <a:lvl3pPr marL="601489" indent="-200497" algn="l" defTabSz="514093" rtl="0" eaLnBrk="1" latinLnBrk="0" hangingPunct="1">
        <a:spcBef>
          <a:spcPct val="20000"/>
        </a:spcBef>
        <a:buClr>
          <a:schemeClr val="accent2"/>
        </a:buClr>
        <a:buSzPct val="70000"/>
        <a:buFont typeface="Arial" pitchFamily="34" charset="0"/>
        <a:buChar char="►"/>
        <a:defRPr sz="1012" kern="1200">
          <a:solidFill>
            <a:schemeClr val="bg1"/>
          </a:solidFill>
          <a:latin typeface="+mn-lt"/>
          <a:ea typeface="+mn-ea"/>
          <a:cs typeface="+mn-cs"/>
        </a:defRPr>
      </a:lvl3pPr>
      <a:lvl4pPr marL="801985" indent="-200497" algn="l" defTabSz="514093" rtl="0" eaLnBrk="1" latinLnBrk="0" hangingPunct="1">
        <a:spcBef>
          <a:spcPct val="20000"/>
        </a:spcBef>
        <a:buClr>
          <a:schemeClr val="accent2"/>
        </a:buClr>
        <a:buSzPct val="70000"/>
        <a:buFont typeface="Arial" pitchFamily="34" charset="0"/>
        <a:buChar char="►"/>
        <a:defRPr sz="899" kern="1200">
          <a:solidFill>
            <a:schemeClr val="bg1"/>
          </a:solidFill>
          <a:latin typeface="+mn-lt"/>
          <a:ea typeface="+mn-ea"/>
          <a:cs typeface="+mn-cs"/>
        </a:defRPr>
      </a:lvl4pPr>
      <a:lvl5pPr marL="1002481" indent="-200497" algn="l" defTabSz="514093" rtl="0" eaLnBrk="1" latinLnBrk="0" hangingPunct="1">
        <a:spcBef>
          <a:spcPct val="20000"/>
        </a:spcBef>
        <a:buClr>
          <a:schemeClr val="accent2"/>
        </a:buClr>
        <a:buSzPct val="70000"/>
        <a:buFont typeface="Arial" pitchFamily="34" charset="0"/>
        <a:buChar char="►"/>
        <a:defRPr sz="899" kern="1200">
          <a:solidFill>
            <a:schemeClr val="bg1"/>
          </a:solidFill>
          <a:latin typeface="+mn-lt"/>
          <a:ea typeface="+mn-ea"/>
          <a:cs typeface="+mn-cs"/>
        </a:defRPr>
      </a:lvl5pPr>
      <a:lvl6pPr marL="1413755" indent="-128524" algn="l" defTabSz="514093" rtl="0" eaLnBrk="1" latinLnBrk="0" hangingPunct="1">
        <a:spcBef>
          <a:spcPct val="20000"/>
        </a:spcBef>
        <a:buFont typeface="Arial" pitchFamily="34" charset="0"/>
        <a:buChar char="•"/>
        <a:defRPr sz="1124" kern="1200">
          <a:solidFill>
            <a:schemeClr val="tx1"/>
          </a:solidFill>
          <a:latin typeface="+mn-lt"/>
          <a:ea typeface="+mn-ea"/>
          <a:cs typeface="+mn-cs"/>
        </a:defRPr>
      </a:lvl6pPr>
      <a:lvl7pPr marL="1670802" indent="-128524" algn="l" defTabSz="514093" rtl="0" eaLnBrk="1" latinLnBrk="0" hangingPunct="1">
        <a:spcBef>
          <a:spcPct val="20000"/>
        </a:spcBef>
        <a:buFont typeface="Arial" pitchFamily="34" charset="0"/>
        <a:buChar char="•"/>
        <a:defRPr sz="1124" kern="1200">
          <a:solidFill>
            <a:schemeClr val="tx1"/>
          </a:solidFill>
          <a:latin typeface="+mn-lt"/>
          <a:ea typeface="+mn-ea"/>
          <a:cs typeface="+mn-cs"/>
        </a:defRPr>
      </a:lvl7pPr>
      <a:lvl8pPr marL="1927849" indent="-128524" algn="l" defTabSz="514093" rtl="0" eaLnBrk="1" latinLnBrk="0" hangingPunct="1">
        <a:spcBef>
          <a:spcPct val="20000"/>
        </a:spcBef>
        <a:buFont typeface="Arial" pitchFamily="34" charset="0"/>
        <a:buChar char="•"/>
        <a:defRPr sz="1124" kern="1200">
          <a:solidFill>
            <a:schemeClr val="tx1"/>
          </a:solidFill>
          <a:latin typeface="+mn-lt"/>
          <a:ea typeface="+mn-ea"/>
          <a:cs typeface="+mn-cs"/>
        </a:defRPr>
      </a:lvl8pPr>
      <a:lvl9pPr marL="2184895" indent="-128524" algn="l" defTabSz="514093" rtl="0" eaLnBrk="1" latinLnBrk="0" hangingPunct="1">
        <a:spcBef>
          <a:spcPct val="20000"/>
        </a:spcBef>
        <a:buFont typeface="Arial" pitchFamily="34" charset="0"/>
        <a:buChar char="•"/>
        <a:defRPr sz="1124" kern="1200">
          <a:solidFill>
            <a:schemeClr val="tx1"/>
          </a:solidFill>
          <a:latin typeface="+mn-lt"/>
          <a:ea typeface="+mn-ea"/>
          <a:cs typeface="+mn-cs"/>
        </a:defRPr>
      </a:lvl9pPr>
    </p:bodyStyle>
    <p:otherStyle>
      <a:defPPr>
        <a:defRPr lang="en-US"/>
      </a:defPPr>
      <a:lvl1pPr marL="0" algn="l" defTabSz="514093" rtl="0" eaLnBrk="1" latinLnBrk="0" hangingPunct="1">
        <a:defRPr sz="1012" kern="1200">
          <a:solidFill>
            <a:schemeClr val="tx1"/>
          </a:solidFill>
          <a:latin typeface="+mn-lt"/>
          <a:ea typeface="+mn-ea"/>
          <a:cs typeface="+mn-cs"/>
        </a:defRPr>
      </a:lvl1pPr>
      <a:lvl2pPr marL="257046" algn="l" defTabSz="514093" rtl="0" eaLnBrk="1" latinLnBrk="0" hangingPunct="1">
        <a:defRPr sz="1012" kern="1200">
          <a:solidFill>
            <a:schemeClr val="tx1"/>
          </a:solidFill>
          <a:latin typeface="+mn-lt"/>
          <a:ea typeface="+mn-ea"/>
          <a:cs typeface="+mn-cs"/>
        </a:defRPr>
      </a:lvl2pPr>
      <a:lvl3pPr marL="514093" algn="l" defTabSz="514093" rtl="0" eaLnBrk="1" latinLnBrk="0" hangingPunct="1">
        <a:defRPr sz="1012" kern="1200">
          <a:solidFill>
            <a:schemeClr val="tx1"/>
          </a:solidFill>
          <a:latin typeface="+mn-lt"/>
          <a:ea typeface="+mn-ea"/>
          <a:cs typeface="+mn-cs"/>
        </a:defRPr>
      </a:lvl3pPr>
      <a:lvl4pPr marL="771140" algn="l" defTabSz="514093" rtl="0" eaLnBrk="1" latinLnBrk="0" hangingPunct="1">
        <a:defRPr sz="1012" kern="1200">
          <a:solidFill>
            <a:schemeClr val="tx1"/>
          </a:solidFill>
          <a:latin typeface="+mn-lt"/>
          <a:ea typeface="+mn-ea"/>
          <a:cs typeface="+mn-cs"/>
        </a:defRPr>
      </a:lvl4pPr>
      <a:lvl5pPr marL="1028186" algn="l" defTabSz="514093" rtl="0" eaLnBrk="1" latinLnBrk="0" hangingPunct="1">
        <a:defRPr sz="1012" kern="1200">
          <a:solidFill>
            <a:schemeClr val="tx1"/>
          </a:solidFill>
          <a:latin typeface="+mn-lt"/>
          <a:ea typeface="+mn-ea"/>
          <a:cs typeface="+mn-cs"/>
        </a:defRPr>
      </a:lvl5pPr>
      <a:lvl6pPr marL="1285232" algn="l" defTabSz="514093" rtl="0" eaLnBrk="1" latinLnBrk="0" hangingPunct="1">
        <a:defRPr sz="1012" kern="1200">
          <a:solidFill>
            <a:schemeClr val="tx1"/>
          </a:solidFill>
          <a:latin typeface="+mn-lt"/>
          <a:ea typeface="+mn-ea"/>
          <a:cs typeface="+mn-cs"/>
        </a:defRPr>
      </a:lvl6pPr>
      <a:lvl7pPr marL="1542278" algn="l" defTabSz="514093" rtl="0" eaLnBrk="1" latinLnBrk="0" hangingPunct="1">
        <a:defRPr sz="1012" kern="1200">
          <a:solidFill>
            <a:schemeClr val="tx1"/>
          </a:solidFill>
          <a:latin typeface="+mn-lt"/>
          <a:ea typeface="+mn-ea"/>
          <a:cs typeface="+mn-cs"/>
        </a:defRPr>
      </a:lvl7pPr>
      <a:lvl8pPr marL="1799325" algn="l" defTabSz="514093" rtl="0" eaLnBrk="1" latinLnBrk="0" hangingPunct="1">
        <a:defRPr sz="1012" kern="1200">
          <a:solidFill>
            <a:schemeClr val="tx1"/>
          </a:solidFill>
          <a:latin typeface="+mn-lt"/>
          <a:ea typeface="+mn-ea"/>
          <a:cs typeface="+mn-cs"/>
        </a:defRPr>
      </a:lvl8pPr>
      <a:lvl9pPr marL="2056371" algn="l" defTabSz="514093" rtl="0" eaLnBrk="1" latinLnBrk="0" hangingPunct="1">
        <a:defRPr sz="101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1"/>
            <a:ext cx="6832431"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8460937" y="6356350"/>
            <a:ext cx="227291"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443"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071138" y="6471244"/>
            <a:ext cx="892978" cy="180000"/>
          </a:xfrm>
          <a:prstGeom prst="rect">
            <a:avLst/>
          </a:prstGeom>
        </p:spPr>
        <p:txBody>
          <a:bodyPr/>
          <a:lstStyle>
            <a:lvl1pPr marL="0" algn="l" defTabSz="685429" rtl="0" eaLnBrk="1" latinLnBrk="0" hangingPunct="1">
              <a:defRPr lang="en-US" sz="599" kern="1200" smtClean="0">
                <a:solidFill>
                  <a:schemeClr val="bg1"/>
                </a:solidFill>
                <a:latin typeface="EYInterstate" panose="02000503020000020004" pitchFamily="2" charset="0"/>
                <a:ea typeface="+mn-ea"/>
                <a:cs typeface="+mn-cs"/>
              </a:defRPr>
            </a:lvl1pPr>
          </a:lstStyle>
          <a:p>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2428126" y="6471244"/>
            <a:ext cx="2313370" cy="180000"/>
          </a:xfrm>
          <a:prstGeom prst="rect">
            <a:avLst/>
          </a:prstGeom>
        </p:spPr>
        <p:txBody>
          <a:bodyPr/>
          <a:lstStyle>
            <a:lvl1pPr marL="0" algn="l" defTabSz="685429" rtl="0" eaLnBrk="1" latinLnBrk="0" hangingPunct="1">
              <a:defRPr lang="en-US" sz="599" kern="1200" smtClean="0">
                <a:solidFill>
                  <a:schemeClr val="bg1"/>
                </a:solidFill>
                <a:latin typeface="EYInterstate" panose="02000503020000020004" pitchFamily="2" charset="0"/>
                <a:ea typeface="+mn-ea"/>
                <a:cs typeface="+mn-cs"/>
              </a:defRPr>
            </a:lvl1pPr>
          </a:lstStyle>
          <a:p>
            <a:endParaRPr lang="en-IN" dirty="0"/>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462675" y="6471244"/>
            <a:ext cx="497041" cy="180000"/>
          </a:xfrm>
          <a:prstGeom prst="rect">
            <a:avLst/>
          </a:prstGeom>
        </p:spPr>
        <p:txBody>
          <a:bodyPr/>
          <a:lstStyle>
            <a:lvl1pPr marL="0" algn="l" defTabSz="685429" rtl="0" eaLnBrk="1" latinLnBrk="0" hangingPunct="1">
              <a:defRPr lang="en-GB" sz="599"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445598598"/>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 id="2147483995" r:id="rId21"/>
    <p:sldLayoutId id="2147483996" r:id="rId22"/>
    <p:sldLayoutId id="2147483997" r:id="rId23"/>
    <p:sldLayoutId id="2147483998" r:id="rId24"/>
    <p:sldLayoutId id="2147483999" r:id="rId25"/>
    <p:sldLayoutId id="2147484000" r:id="rId26"/>
    <p:sldLayoutId id="2147484001" r:id="rId27"/>
    <p:sldLayoutId id="2147484002" r:id="rId28"/>
    <p:sldLayoutId id="2147484003" r:id="rId29"/>
    <p:sldLayoutId id="2147484004" r:id="rId30"/>
  </p:sldLayoutIdLst>
  <p:hf hdr="0" dt="0"/>
  <p:txStyles>
    <p:titleStyle>
      <a:lvl1pPr algn="l" defTabSz="685429"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18" indent="-267318" algn="l" defTabSz="685429" rtl="0" eaLnBrk="1" latinLnBrk="0" hangingPunct="1">
        <a:spcBef>
          <a:spcPct val="20000"/>
        </a:spcBef>
        <a:buClr>
          <a:schemeClr val="tx2"/>
        </a:buClr>
        <a:buSzPct val="70000"/>
        <a:buFont typeface="Arial" pitchFamily="34" charset="0"/>
        <a:buChar char="►"/>
        <a:defRPr sz="1499" kern="1200">
          <a:solidFill>
            <a:schemeClr val="bg1"/>
          </a:solidFill>
          <a:latin typeface="EYInterstate Light" panose="02000506000000020004" pitchFamily="2" charset="0"/>
          <a:ea typeface="+mn-ea"/>
          <a:cs typeface="+mn-cs"/>
        </a:defRPr>
      </a:lvl1pPr>
      <a:lvl2pPr marL="534635" indent="-267318" algn="l" defTabSz="685429" rtl="0" eaLnBrk="1" latinLnBrk="0" hangingPunct="1">
        <a:spcBef>
          <a:spcPct val="20000"/>
        </a:spcBef>
        <a:buClr>
          <a:schemeClr val="tx2"/>
        </a:buClr>
        <a:buSzPct val="70000"/>
        <a:buFont typeface="Arial" pitchFamily="34" charset="0"/>
        <a:buChar char="►"/>
        <a:defRPr sz="1349" kern="1200">
          <a:solidFill>
            <a:schemeClr val="bg1"/>
          </a:solidFill>
          <a:latin typeface="EYInterstate Light" panose="02000506000000020004" pitchFamily="2" charset="0"/>
          <a:ea typeface="+mn-ea"/>
          <a:cs typeface="+mn-cs"/>
        </a:defRPr>
      </a:lvl2pPr>
      <a:lvl3pPr marL="801952" indent="-267318" algn="l" defTabSz="685429"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3pPr>
      <a:lvl4pPr marL="1069269" indent="-267318" algn="l" defTabSz="685429" rtl="0" eaLnBrk="1" latinLnBrk="0" hangingPunct="1">
        <a:spcBef>
          <a:spcPct val="20000"/>
        </a:spcBef>
        <a:buClr>
          <a:schemeClr val="tx2"/>
        </a:buClr>
        <a:buSzPct val="70000"/>
        <a:buFont typeface="Arial" pitchFamily="34" charset="0"/>
        <a:buChar char="►"/>
        <a:defRPr sz="1049" kern="1200">
          <a:solidFill>
            <a:schemeClr val="bg1"/>
          </a:solidFill>
          <a:latin typeface="EYInterstate Light" panose="02000506000000020004" pitchFamily="2" charset="0"/>
          <a:ea typeface="+mn-ea"/>
          <a:cs typeface="+mn-cs"/>
        </a:defRPr>
      </a:lvl4pPr>
      <a:lvl5pPr marL="1336587" indent="-267318" algn="l" defTabSz="685429" rtl="0" eaLnBrk="1" latinLnBrk="0" hangingPunct="1">
        <a:spcBef>
          <a:spcPct val="20000"/>
        </a:spcBef>
        <a:buClr>
          <a:schemeClr val="tx2"/>
        </a:buClr>
        <a:buSzPct val="70000"/>
        <a:buFont typeface="Arial" pitchFamily="34" charset="0"/>
        <a:buChar char="►"/>
        <a:defRPr sz="899" kern="1200">
          <a:solidFill>
            <a:schemeClr val="bg1"/>
          </a:solidFill>
          <a:latin typeface="EYInterstate Light" panose="02000506000000020004" pitchFamily="2" charset="0"/>
          <a:ea typeface="+mn-ea"/>
          <a:cs typeface="+mn-cs"/>
        </a:defRPr>
      </a:lvl5pPr>
      <a:lvl6pPr marL="1884930" indent="-171358" algn="l" defTabSz="685429"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45" indent="-171358" algn="l" defTabSz="685429"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59" indent="-171358" algn="l" defTabSz="685429"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74" indent="-171358" algn="l" defTabSz="685429"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29" rtl="0" eaLnBrk="1" latinLnBrk="0" hangingPunct="1">
        <a:defRPr sz="1349" kern="1200">
          <a:solidFill>
            <a:schemeClr val="tx1"/>
          </a:solidFill>
          <a:latin typeface="+mn-lt"/>
          <a:ea typeface="+mn-ea"/>
          <a:cs typeface="+mn-cs"/>
        </a:defRPr>
      </a:lvl1pPr>
      <a:lvl2pPr marL="342714" algn="l" defTabSz="685429" rtl="0" eaLnBrk="1" latinLnBrk="0" hangingPunct="1">
        <a:defRPr sz="1349" kern="1200">
          <a:solidFill>
            <a:schemeClr val="tx1"/>
          </a:solidFill>
          <a:latin typeface="+mn-lt"/>
          <a:ea typeface="+mn-ea"/>
          <a:cs typeface="+mn-cs"/>
        </a:defRPr>
      </a:lvl2pPr>
      <a:lvl3pPr marL="685429" algn="l" defTabSz="685429" rtl="0" eaLnBrk="1" latinLnBrk="0" hangingPunct="1">
        <a:defRPr sz="1349" kern="1200">
          <a:solidFill>
            <a:schemeClr val="tx1"/>
          </a:solidFill>
          <a:latin typeface="+mn-lt"/>
          <a:ea typeface="+mn-ea"/>
          <a:cs typeface="+mn-cs"/>
        </a:defRPr>
      </a:lvl3pPr>
      <a:lvl4pPr marL="1028144" algn="l" defTabSz="685429" rtl="0" eaLnBrk="1" latinLnBrk="0" hangingPunct="1">
        <a:defRPr sz="1349" kern="1200">
          <a:solidFill>
            <a:schemeClr val="tx1"/>
          </a:solidFill>
          <a:latin typeface="+mn-lt"/>
          <a:ea typeface="+mn-ea"/>
          <a:cs typeface="+mn-cs"/>
        </a:defRPr>
      </a:lvl4pPr>
      <a:lvl5pPr marL="1370858" algn="l" defTabSz="685429" rtl="0" eaLnBrk="1" latinLnBrk="0" hangingPunct="1">
        <a:defRPr sz="1349" kern="1200">
          <a:solidFill>
            <a:schemeClr val="tx1"/>
          </a:solidFill>
          <a:latin typeface="+mn-lt"/>
          <a:ea typeface="+mn-ea"/>
          <a:cs typeface="+mn-cs"/>
        </a:defRPr>
      </a:lvl5pPr>
      <a:lvl6pPr marL="1713573" algn="l" defTabSz="685429" rtl="0" eaLnBrk="1" latinLnBrk="0" hangingPunct="1">
        <a:defRPr sz="1349" kern="1200">
          <a:solidFill>
            <a:schemeClr val="tx1"/>
          </a:solidFill>
          <a:latin typeface="+mn-lt"/>
          <a:ea typeface="+mn-ea"/>
          <a:cs typeface="+mn-cs"/>
        </a:defRPr>
      </a:lvl6pPr>
      <a:lvl7pPr marL="2056287" algn="l" defTabSz="685429" rtl="0" eaLnBrk="1" latinLnBrk="0" hangingPunct="1">
        <a:defRPr sz="1349" kern="1200">
          <a:solidFill>
            <a:schemeClr val="tx1"/>
          </a:solidFill>
          <a:latin typeface="+mn-lt"/>
          <a:ea typeface="+mn-ea"/>
          <a:cs typeface="+mn-cs"/>
        </a:defRPr>
      </a:lvl7pPr>
      <a:lvl8pPr marL="2399002" algn="l" defTabSz="685429" rtl="0" eaLnBrk="1" latinLnBrk="0" hangingPunct="1">
        <a:defRPr sz="1349" kern="1200">
          <a:solidFill>
            <a:schemeClr val="tx1"/>
          </a:solidFill>
          <a:latin typeface="+mn-lt"/>
          <a:ea typeface="+mn-ea"/>
          <a:cs typeface="+mn-cs"/>
        </a:defRPr>
      </a:lvl8pPr>
      <a:lvl9pPr marL="2741717" algn="l" defTabSz="685429"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7F1BAE-15E0-40BC-AEC2-2B72F267BB4C}"/>
              </a:ext>
            </a:extLst>
          </p:cNvPr>
          <p:cNvSpPr>
            <a:spLocks noGrp="1"/>
          </p:cNvSpPr>
          <p:nvPr>
            <p:ph type="ctrTitle"/>
          </p:nvPr>
        </p:nvSpPr>
        <p:spPr>
          <a:xfrm>
            <a:off x="750842" y="1182591"/>
            <a:ext cx="3630658" cy="1256443"/>
          </a:xfrm>
        </p:spPr>
        <p:txBody>
          <a:bodyPr/>
          <a:lstStyle/>
          <a:p>
            <a:r>
              <a:rPr lang="en-US" dirty="0">
                <a:solidFill>
                  <a:srgbClr val="2E2E38"/>
                </a:solidFill>
              </a:rPr>
              <a:t>IFRS 17 Disclosures</a:t>
            </a:r>
            <a:br>
              <a:rPr lang="en-US" dirty="0">
                <a:solidFill>
                  <a:srgbClr val="2E2E38"/>
                </a:solidFill>
              </a:rPr>
            </a:br>
            <a:r>
              <a:rPr lang="en-US" dirty="0">
                <a:solidFill>
                  <a:srgbClr val="2E2E38"/>
                </a:solidFill>
              </a:rPr>
              <a:t>Emerging Experience from Europe</a:t>
            </a:r>
            <a:endParaRPr lang="en-IN" dirty="0"/>
          </a:p>
        </p:txBody>
      </p:sp>
      <p:sp>
        <p:nvSpPr>
          <p:cNvPr id="9" name="Subtitle 8">
            <a:extLst>
              <a:ext uri="{FF2B5EF4-FFF2-40B4-BE49-F238E27FC236}">
                <a16:creationId xmlns:a16="http://schemas.microsoft.com/office/drawing/2014/main" id="{05B6C850-53AC-4795-AFE9-3B852CAEFFD0}"/>
              </a:ext>
            </a:extLst>
          </p:cNvPr>
          <p:cNvSpPr>
            <a:spLocks noGrp="1"/>
          </p:cNvSpPr>
          <p:nvPr>
            <p:ph type="subTitle" idx="1"/>
          </p:nvPr>
        </p:nvSpPr>
        <p:spPr>
          <a:xfrm>
            <a:off x="750842" y="2748402"/>
            <a:ext cx="3174728" cy="675396"/>
          </a:xfrm>
        </p:spPr>
        <p:txBody>
          <a:bodyPr/>
          <a:lstStyle/>
          <a:p>
            <a:r>
              <a:rPr lang="en-GB" b="1" dirty="0"/>
              <a:t>March 2023 </a:t>
            </a:r>
          </a:p>
          <a:p>
            <a:r>
              <a:rPr lang="en-GB" b="1" dirty="0"/>
              <a:t>Alex Lee &amp; Jeavon Sanghera</a:t>
            </a:r>
          </a:p>
          <a:p>
            <a:r>
              <a:rPr lang="en-GB" b="1" dirty="0"/>
              <a:t>EY UK</a:t>
            </a:r>
          </a:p>
        </p:txBody>
      </p:sp>
    </p:spTree>
    <p:extLst>
      <p:ext uri="{BB962C8B-B14F-4D97-AF65-F5344CB8AC3E}">
        <p14:creationId xmlns:p14="http://schemas.microsoft.com/office/powerpoint/2010/main" val="245407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32D5-C83D-4A63-A45F-39322A31D27A}"/>
              </a:ext>
            </a:extLst>
          </p:cNvPr>
          <p:cNvSpPr>
            <a:spLocks noGrp="1"/>
          </p:cNvSpPr>
          <p:nvPr>
            <p:ph type="title"/>
          </p:nvPr>
        </p:nvSpPr>
        <p:spPr/>
        <p:txBody>
          <a:bodyPr/>
          <a:lstStyle/>
          <a:p>
            <a:r>
              <a:rPr lang="en-GB" dirty="0"/>
              <a:t>Additional Disclosures List</a:t>
            </a:r>
          </a:p>
        </p:txBody>
      </p:sp>
      <p:sp>
        <p:nvSpPr>
          <p:cNvPr id="9" name="Date Placeholder 8">
            <a:extLst>
              <a:ext uri="{FF2B5EF4-FFF2-40B4-BE49-F238E27FC236}">
                <a16:creationId xmlns:a16="http://schemas.microsoft.com/office/drawing/2014/main" id="{41A2919C-8DD8-4620-BF62-20A96BB3194B}"/>
              </a:ext>
            </a:extLst>
          </p:cNvPr>
          <p:cNvSpPr>
            <a:spLocks noGrp="1"/>
          </p:cNvSpPr>
          <p:nvPr>
            <p:ph type="dt" sz="half" idx="19"/>
          </p:nvPr>
        </p:nvSpPr>
        <p:spPr/>
        <p:txBody>
          <a:bodyPr/>
          <a:lstStyle/>
          <a:p>
            <a:fld id="{9664C035-6A58-4B86-A7B1-540D1C3A5C34}" type="datetime3">
              <a:rPr lang="en-US" smtClean="0"/>
              <a:t>23 March 2023</a:t>
            </a:fld>
            <a:endParaRPr lang="en-IN" dirty="0"/>
          </a:p>
        </p:txBody>
      </p:sp>
      <p:sp>
        <p:nvSpPr>
          <p:cNvPr id="10" name="Footer Placeholder 9">
            <a:extLst>
              <a:ext uri="{FF2B5EF4-FFF2-40B4-BE49-F238E27FC236}">
                <a16:creationId xmlns:a16="http://schemas.microsoft.com/office/drawing/2014/main" id="{B669A292-EECE-4E2B-8B79-B4299C248604}"/>
              </a:ext>
            </a:extLst>
          </p:cNvPr>
          <p:cNvSpPr>
            <a:spLocks noGrp="1"/>
          </p:cNvSpPr>
          <p:nvPr>
            <p:ph type="ftr" sz="quarter" idx="20"/>
          </p:nvPr>
        </p:nvSpPr>
        <p:spPr/>
        <p:txBody>
          <a:bodyPr/>
          <a:lstStyle/>
          <a:p>
            <a:r>
              <a:rPr lang="en-IN"/>
              <a:t>Presentation title</a:t>
            </a:r>
            <a:endParaRPr lang="en-IN" dirty="0"/>
          </a:p>
        </p:txBody>
      </p:sp>
      <p:sp>
        <p:nvSpPr>
          <p:cNvPr id="11" name="Slide Number Placeholder 10">
            <a:extLst>
              <a:ext uri="{FF2B5EF4-FFF2-40B4-BE49-F238E27FC236}">
                <a16:creationId xmlns:a16="http://schemas.microsoft.com/office/drawing/2014/main" id="{0E6DC7EB-39F9-4ACE-B14B-06C72F9B606A}"/>
              </a:ext>
            </a:extLst>
          </p:cNvPr>
          <p:cNvSpPr>
            <a:spLocks noGrp="1"/>
          </p:cNvSpPr>
          <p:nvPr>
            <p:ph type="sldNum" sz="quarter" idx="21"/>
          </p:nvPr>
        </p:nvSpPr>
        <p:spPr/>
        <p:txBody>
          <a:bodyPr/>
          <a:lstStyle/>
          <a:p>
            <a:r>
              <a:rPr lang="en-GB"/>
              <a:t>Page </a:t>
            </a:r>
            <a:fld id="{F1BC30E3-FFE5-4B91-AA19-87A149EBB9EE}" type="slidenum">
              <a:rPr smtClean="0"/>
              <a:pPr/>
              <a:t>10</a:t>
            </a:fld>
            <a:endParaRPr dirty="0"/>
          </a:p>
        </p:txBody>
      </p:sp>
      <p:sp>
        <p:nvSpPr>
          <p:cNvPr id="12" name="Content Placeholder 6">
            <a:extLst>
              <a:ext uri="{FF2B5EF4-FFF2-40B4-BE49-F238E27FC236}">
                <a16:creationId xmlns:a16="http://schemas.microsoft.com/office/drawing/2014/main" id="{96ECDC7E-2872-4E20-A370-E604EDE85005}"/>
              </a:ext>
            </a:extLst>
          </p:cNvPr>
          <p:cNvSpPr txBox="1">
            <a:spLocks/>
          </p:cNvSpPr>
          <p:nvPr/>
        </p:nvSpPr>
        <p:spPr bwMode="gray">
          <a:xfrm>
            <a:off x="474397" y="709641"/>
            <a:ext cx="8189285" cy="5136713"/>
          </a:xfrm>
          <a:prstGeom prst="rect">
            <a:avLst/>
          </a:prstGeom>
        </p:spPr>
        <p:txBody>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buClr>
                <a:srgbClr val="FFD200"/>
              </a:buClr>
              <a:buFont typeface="EYInterstate Light" panose="02000506000000020004" pitchFamily="2" charset="0"/>
              <a:buNone/>
            </a:pPr>
            <a:endParaRPr lang="en-GB" sz="1200" dirty="0"/>
          </a:p>
          <a:p>
            <a:pPr marL="161449" indent="-161449">
              <a:buClr>
                <a:srgbClr val="FFD200"/>
              </a:buClr>
            </a:pPr>
            <a:r>
              <a:rPr lang="en-GB" sz="1200" dirty="0">
                <a:latin typeface="EYInterstate Light"/>
              </a:rPr>
              <a:t>PAA:</a:t>
            </a:r>
          </a:p>
          <a:p>
            <a:pPr marL="361950" lvl="1" indent="-161449">
              <a:buClr>
                <a:srgbClr val="FFD200"/>
              </a:buClr>
            </a:pPr>
            <a:r>
              <a:rPr lang="en-GB" sz="1200" dirty="0">
                <a:latin typeface="EYInterstate Light"/>
              </a:rPr>
              <a:t>This covers:</a:t>
            </a:r>
          </a:p>
          <a:p>
            <a:pPr marL="629269" lvl="2" indent="-161449">
              <a:buClr>
                <a:srgbClr val="FFD200"/>
              </a:buClr>
            </a:pPr>
            <a:r>
              <a:rPr lang="en-GB" sz="1200" dirty="0">
                <a:latin typeface="EYInterstate Light"/>
              </a:rPr>
              <a:t>Eligibility</a:t>
            </a:r>
          </a:p>
          <a:p>
            <a:pPr marL="629269" lvl="2" indent="-161449">
              <a:buClr>
                <a:srgbClr val="FFD200"/>
              </a:buClr>
            </a:pPr>
            <a:r>
              <a:rPr lang="en-GB" sz="1200" dirty="0">
                <a:latin typeface="EYInterstate Light"/>
              </a:rPr>
              <a:t>Insurance acquisition cash flows for insurance contracts issued</a:t>
            </a:r>
          </a:p>
          <a:p>
            <a:pPr marL="629269" lvl="2" indent="-161449">
              <a:buClr>
                <a:srgbClr val="FFD200"/>
              </a:buClr>
            </a:pPr>
            <a:r>
              <a:rPr lang="en-GB" sz="1200" dirty="0">
                <a:latin typeface="EYInterstate Light"/>
              </a:rPr>
              <a:t>Liability for Remaining Coverage (LFRC), adjusted for financial risk and time value of money</a:t>
            </a:r>
          </a:p>
          <a:p>
            <a:pPr marL="629269" lvl="2" indent="-161449">
              <a:buClr>
                <a:srgbClr val="FFD200"/>
              </a:buClr>
            </a:pPr>
            <a:r>
              <a:rPr lang="en-GB" sz="1200" dirty="0">
                <a:latin typeface="EYInterstate Light"/>
              </a:rPr>
              <a:t>Liability for Incurred Claims, (LFIC) adjusted for time value of money</a:t>
            </a:r>
          </a:p>
          <a:p>
            <a:pPr marL="629269" lvl="2" indent="-161449">
              <a:buClr>
                <a:srgbClr val="FFD200"/>
              </a:buClr>
            </a:pPr>
            <a:r>
              <a:rPr lang="en-GB" sz="1200" dirty="0">
                <a:latin typeface="EYInterstate Light"/>
              </a:rPr>
              <a:t>Insurance finance income and expense</a:t>
            </a:r>
          </a:p>
          <a:p>
            <a:pPr marL="629269" lvl="2" indent="-161449">
              <a:buClr>
                <a:srgbClr val="FFD200"/>
              </a:buClr>
            </a:pPr>
            <a:r>
              <a:rPr lang="en-GB" sz="1200" dirty="0">
                <a:latin typeface="EYInterstate Light"/>
              </a:rPr>
              <a:t>Contractual Service Margin</a:t>
            </a:r>
          </a:p>
          <a:p>
            <a:pPr marL="629269" lvl="2" indent="-161449">
              <a:buClr>
                <a:srgbClr val="FFD200"/>
              </a:buClr>
            </a:pPr>
            <a:r>
              <a:rPr lang="en-GB" sz="1200" dirty="0">
                <a:latin typeface="EYInterstate Light"/>
              </a:rPr>
              <a:t>Risk Adjustment</a:t>
            </a:r>
          </a:p>
          <a:p>
            <a:pPr marL="467820" lvl="2" indent="0">
              <a:buClr>
                <a:srgbClr val="FFD200"/>
              </a:buClr>
              <a:buNone/>
            </a:pPr>
            <a:endParaRPr lang="en-GB" sz="1200" dirty="0">
              <a:latin typeface="EYInterstate Light"/>
            </a:endParaRPr>
          </a:p>
          <a:p>
            <a:pPr marL="161449" indent="-161449">
              <a:buClr>
                <a:srgbClr val="FFD200"/>
              </a:buClr>
            </a:pPr>
            <a:r>
              <a:rPr lang="en-GB" sz="1200" dirty="0">
                <a:latin typeface="EYInterstate Light"/>
              </a:rPr>
              <a:t>Level of Aggregation:</a:t>
            </a:r>
          </a:p>
          <a:p>
            <a:pPr marL="428769" lvl="1" indent="-161449">
              <a:buClr>
                <a:srgbClr val="FFD200"/>
              </a:buClr>
            </a:pPr>
            <a:r>
              <a:rPr lang="en-GB" sz="1200" dirty="0">
                <a:latin typeface="EYInterstate Light"/>
              </a:rPr>
              <a:t>Careful consideration needs to be given so that useful information is not obscured.</a:t>
            </a:r>
          </a:p>
          <a:p>
            <a:pPr marL="428769" lvl="1" indent="-161449">
              <a:buClr>
                <a:srgbClr val="FFD200"/>
              </a:buClr>
            </a:pPr>
            <a:r>
              <a:rPr lang="en-GB" sz="1200" dirty="0">
                <a:latin typeface="EYInterstate Light"/>
              </a:rPr>
              <a:t>Decisions need to be made on:</a:t>
            </a:r>
          </a:p>
          <a:p>
            <a:pPr marL="696088" lvl="2" indent="-161449">
              <a:buClr>
                <a:srgbClr val="FFD200"/>
              </a:buClr>
            </a:pPr>
            <a:r>
              <a:rPr lang="en-GB" sz="1200" dirty="0">
                <a:latin typeface="EYInterstate Light"/>
              </a:rPr>
              <a:t>Type of Contract</a:t>
            </a:r>
          </a:p>
          <a:p>
            <a:pPr marL="696088" lvl="2" indent="-161449">
              <a:buClr>
                <a:srgbClr val="FFD200"/>
              </a:buClr>
            </a:pPr>
            <a:r>
              <a:rPr lang="en-GB" sz="1200" dirty="0">
                <a:latin typeface="EYInterstate Light"/>
              </a:rPr>
              <a:t>Geographic Area</a:t>
            </a:r>
          </a:p>
          <a:p>
            <a:pPr marL="696088" lvl="2" indent="-161449">
              <a:buClr>
                <a:srgbClr val="FFD200"/>
              </a:buClr>
            </a:pPr>
            <a:r>
              <a:rPr lang="en-GB" sz="1200" dirty="0">
                <a:latin typeface="EYInterstate Light"/>
              </a:rPr>
              <a:t>Reportable Segment</a:t>
            </a:r>
          </a:p>
          <a:p>
            <a:pPr marL="267320" lvl="1" indent="0">
              <a:buClr>
                <a:srgbClr val="FFD200"/>
              </a:buClr>
              <a:buNone/>
            </a:pPr>
            <a:endParaRPr lang="en-GB" sz="1200" dirty="0">
              <a:latin typeface="EYInterstate Light"/>
            </a:endParaRPr>
          </a:p>
          <a:p>
            <a:pPr marL="161449" indent="-161449">
              <a:buClr>
                <a:srgbClr val="FFD200"/>
              </a:buClr>
            </a:pPr>
            <a:r>
              <a:rPr lang="en-GB" sz="1200" dirty="0">
                <a:latin typeface="EYInterstate Light"/>
              </a:rPr>
              <a:t>Risk Adjustment used;</a:t>
            </a:r>
          </a:p>
          <a:p>
            <a:pPr marL="428769" lvl="1" indent="-161449">
              <a:buClr>
                <a:srgbClr val="FFD200"/>
              </a:buClr>
            </a:pPr>
            <a:r>
              <a:rPr lang="en-GB" sz="1200" dirty="0">
                <a:latin typeface="EYInterstate Light"/>
              </a:rPr>
              <a:t>Technique used</a:t>
            </a:r>
          </a:p>
          <a:p>
            <a:pPr marL="428769" lvl="1" indent="-161449">
              <a:buClr>
                <a:srgbClr val="FFD200"/>
              </a:buClr>
            </a:pPr>
            <a:r>
              <a:rPr lang="en-GB" sz="1200" dirty="0">
                <a:latin typeface="EYInterstate Light"/>
              </a:rPr>
              <a:t>Confidence level</a:t>
            </a:r>
          </a:p>
          <a:p>
            <a:pPr marL="267320" lvl="1" indent="0">
              <a:buClr>
                <a:srgbClr val="FFD200"/>
              </a:buClr>
              <a:buNone/>
            </a:pPr>
            <a:endParaRPr lang="en-GB" sz="1200" dirty="0">
              <a:latin typeface="EYInterstate Light"/>
            </a:endParaRPr>
          </a:p>
          <a:p>
            <a:pPr marL="161449" indent="-161449">
              <a:buClr>
                <a:srgbClr val="FFD200"/>
              </a:buClr>
            </a:pPr>
            <a:r>
              <a:rPr lang="en-GB" sz="1200" dirty="0">
                <a:latin typeface="EYInterstate Light"/>
              </a:rPr>
              <a:t> Disclosure on development information:</a:t>
            </a:r>
          </a:p>
          <a:p>
            <a:pPr marL="428769" lvl="1" indent="-161449">
              <a:buClr>
                <a:srgbClr val="FFD200"/>
              </a:buClr>
            </a:pPr>
            <a:r>
              <a:rPr lang="en-GB" sz="1200" dirty="0">
                <a:latin typeface="EYInterstate Light"/>
              </a:rPr>
              <a:t>Choice to disclose previously unpublished information which is more than 5 years old</a:t>
            </a:r>
          </a:p>
          <a:p>
            <a:pPr marL="428769" lvl="1" indent="-161449">
              <a:buClr>
                <a:srgbClr val="FFD200"/>
              </a:buClr>
            </a:pPr>
            <a:r>
              <a:rPr lang="en-GB" sz="1200" dirty="0">
                <a:latin typeface="EYInterstate Light"/>
              </a:rPr>
              <a:t>Consideration of tail with regards to information disclosed</a:t>
            </a:r>
          </a:p>
          <a:p>
            <a:pPr marL="200025" lvl="1" indent="0">
              <a:buClr>
                <a:srgbClr val="FFD200"/>
              </a:buClr>
              <a:buFont typeface="EYInterstate Light" panose="02000506000000020004" pitchFamily="2" charset="0"/>
              <a:buNone/>
            </a:pPr>
            <a:endParaRPr lang="en-IN" sz="1050" dirty="0"/>
          </a:p>
          <a:p>
            <a:pPr marL="161449" lvl="1" indent="-161449">
              <a:buClr>
                <a:srgbClr val="FFD200"/>
              </a:buClr>
            </a:pPr>
            <a:endParaRPr lang="en-GB" sz="1200" dirty="0">
              <a:latin typeface="EYInterstate Light"/>
            </a:endParaRPr>
          </a:p>
          <a:p>
            <a:pPr marL="161449" lvl="1" indent="-161449">
              <a:buClr>
                <a:srgbClr val="FFD200"/>
              </a:buClr>
            </a:pPr>
            <a:endParaRPr lang="en-GB" sz="1200" dirty="0">
              <a:latin typeface="EYInterstate Light"/>
            </a:endParaRPr>
          </a:p>
          <a:p>
            <a:pPr marL="200025" lvl="1" indent="0">
              <a:buClr>
                <a:srgbClr val="FFD200"/>
              </a:buClr>
              <a:buFont typeface="EYInterstate Light" panose="02000506000000020004" pitchFamily="2" charset="0"/>
              <a:buNone/>
            </a:pPr>
            <a:endParaRPr lang="en-IN" sz="1050" dirty="0"/>
          </a:p>
          <a:p>
            <a:pPr marL="200025" lvl="1" indent="0">
              <a:buClr>
                <a:srgbClr val="FFD200"/>
              </a:buClr>
              <a:buFont typeface="EYInterstate Light" panose="02000506000000020004" pitchFamily="2" charset="0"/>
              <a:buNone/>
            </a:pPr>
            <a:endParaRPr lang="en-IN" sz="1050" dirty="0"/>
          </a:p>
          <a:p>
            <a:pPr marL="200025" lvl="1" indent="0">
              <a:buClr>
                <a:srgbClr val="FFD200"/>
              </a:buClr>
              <a:buFont typeface="EYInterstate Light" panose="02000506000000020004" pitchFamily="2" charset="0"/>
              <a:buNone/>
            </a:pPr>
            <a:endParaRPr lang="en-IN" sz="1050" dirty="0"/>
          </a:p>
          <a:p>
            <a:pPr marL="200025" lvl="1" indent="0">
              <a:buClr>
                <a:srgbClr val="FFD200"/>
              </a:buClr>
              <a:buFont typeface="EYInterstate Light" panose="02000506000000020004" pitchFamily="2" charset="0"/>
              <a:buNone/>
            </a:pPr>
            <a:endParaRPr lang="en-IN" sz="1050" dirty="0"/>
          </a:p>
          <a:p>
            <a:pPr marL="0" indent="0">
              <a:buClr>
                <a:srgbClr val="FFD200"/>
              </a:buClr>
              <a:buFont typeface="EYInterstate Light" panose="02000506000000020004" pitchFamily="2" charset="0"/>
              <a:buNone/>
            </a:pPr>
            <a:endParaRPr lang="en-GB" sz="1050" b="1" i="1" dirty="0"/>
          </a:p>
          <a:p>
            <a:pPr marL="0" indent="0">
              <a:buClr>
                <a:srgbClr val="FFD200"/>
              </a:buClr>
              <a:buFont typeface="EYInterstate Light" panose="02000506000000020004" pitchFamily="2" charset="0"/>
              <a:buNone/>
            </a:pPr>
            <a:endParaRPr lang="en-IN" sz="1050" dirty="0"/>
          </a:p>
          <a:p>
            <a:pPr marL="161449" indent="-161449">
              <a:buClr>
                <a:srgbClr val="FFD200"/>
              </a:buClr>
            </a:pPr>
            <a:endParaRPr lang="en-IN" sz="1050" dirty="0"/>
          </a:p>
          <a:p>
            <a:pPr marL="161449" indent="-161449">
              <a:buClr>
                <a:srgbClr val="FFD200"/>
              </a:buClr>
            </a:pPr>
            <a:endParaRPr lang="en-IN" sz="1050" dirty="0"/>
          </a:p>
          <a:p>
            <a:pPr marL="161449" indent="-161449">
              <a:buClr>
                <a:srgbClr val="FFD200"/>
              </a:buClr>
            </a:pPr>
            <a:endParaRPr lang="en-IN" sz="1050" dirty="0"/>
          </a:p>
          <a:p>
            <a:pPr marL="0" indent="0">
              <a:buClr>
                <a:srgbClr val="FFD200"/>
              </a:buClr>
              <a:buFont typeface="EYInterstate Light" panose="02000506000000020004" pitchFamily="2" charset="0"/>
              <a:buNone/>
            </a:pPr>
            <a:endParaRPr lang="en-IN" sz="1050" dirty="0"/>
          </a:p>
        </p:txBody>
      </p:sp>
    </p:spTree>
    <p:extLst>
      <p:ext uri="{BB962C8B-B14F-4D97-AF65-F5344CB8AC3E}">
        <p14:creationId xmlns:p14="http://schemas.microsoft.com/office/powerpoint/2010/main" val="132299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32D5-C83D-4A63-A45F-39322A31D27A}"/>
              </a:ext>
            </a:extLst>
          </p:cNvPr>
          <p:cNvSpPr>
            <a:spLocks noGrp="1"/>
          </p:cNvSpPr>
          <p:nvPr>
            <p:ph type="title"/>
          </p:nvPr>
        </p:nvSpPr>
        <p:spPr/>
        <p:txBody>
          <a:bodyPr/>
          <a:lstStyle/>
          <a:p>
            <a:r>
              <a:rPr lang="en-GB" dirty="0"/>
              <a:t>Additional Disclosures List</a:t>
            </a:r>
          </a:p>
        </p:txBody>
      </p:sp>
      <p:sp>
        <p:nvSpPr>
          <p:cNvPr id="9" name="Date Placeholder 8">
            <a:extLst>
              <a:ext uri="{FF2B5EF4-FFF2-40B4-BE49-F238E27FC236}">
                <a16:creationId xmlns:a16="http://schemas.microsoft.com/office/drawing/2014/main" id="{41A2919C-8DD8-4620-BF62-20A96BB3194B}"/>
              </a:ext>
            </a:extLst>
          </p:cNvPr>
          <p:cNvSpPr>
            <a:spLocks noGrp="1"/>
          </p:cNvSpPr>
          <p:nvPr>
            <p:ph type="dt" sz="half" idx="19"/>
          </p:nvPr>
        </p:nvSpPr>
        <p:spPr/>
        <p:txBody>
          <a:bodyPr/>
          <a:lstStyle/>
          <a:p>
            <a:fld id="{9664C035-6A58-4B86-A7B1-540D1C3A5C34}" type="datetime3">
              <a:rPr lang="en-US" smtClean="0"/>
              <a:t>23 March 2023</a:t>
            </a:fld>
            <a:endParaRPr lang="en-IN" dirty="0"/>
          </a:p>
        </p:txBody>
      </p:sp>
      <p:sp>
        <p:nvSpPr>
          <p:cNvPr id="10" name="Footer Placeholder 9">
            <a:extLst>
              <a:ext uri="{FF2B5EF4-FFF2-40B4-BE49-F238E27FC236}">
                <a16:creationId xmlns:a16="http://schemas.microsoft.com/office/drawing/2014/main" id="{B669A292-EECE-4E2B-8B79-B4299C248604}"/>
              </a:ext>
            </a:extLst>
          </p:cNvPr>
          <p:cNvSpPr>
            <a:spLocks noGrp="1"/>
          </p:cNvSpPr>
          <p:nvPr>
            <p:ph type="ftr" sz="quarter" idx="20"/>
          </p:nvPr>
        </p:nvSpPr>
        <p:spPr/>
        <p:txBody>
          <a:bodyPr/>
          <a:lstStyle/>
          <a:p>
            <a:r>
              <a:rPr lang="en-IN"/>
              <a:t>Presentation title</a:t>
            </a:r>
            <a:endParaRPr lang="en-IN" dirty="0"/>
          </a:p>
        </p:txBody>
      </p:sp>
      <p:sp>
        <p:nvSpPr>
          <p:cNvPr id="11" name="Slide Number Placeholder 10">
            <a:extLst>
              <a:ext uri="{FF2B5EF4-FFF2-40B4-BE49-F238E27FC236}">
                <a16:creationId xmlns:a16="http://schemas.microsoft.com/office/drawing/2014/main" id="{0E6DC7EB-39F9-4ACE-B14B-06C72F9B606A}"/>
              </a:ext>
            </a:extLst>
          </p:cNvPr>
          <p:cNvSpPr>
            <a:spLocks noGrp="1"/>
          </p:cNvSpPr>
          <p:nvPr>
            <p:ph type="sldNum" sz="quarter" idx="21"/>
          </p:nvPr>
        </p:nvSpPr>
        <p:spPr/>
        <p:txBody>
          <a:bodyPr/>
          <a:lstStyle/>
          <a:p>
            <a:r>
              <a:rPr lang="en-GB"/>
              <a:t>Page </a:t>
            </a:r>
            <a:fld id="{F1BC30E3-FFE5-4B91-AA19-87A149EBB9EE}" type="slidenum">
              <a:rPr smtClean="0"/>
              <a:pPr/>
              <a:t>11</a:t>
            </a:fld>
            <a:endParaRPr dirty="0"/>
          </a:p>
        </p:txBody>
      </p:sp>
      <p:sp>
        <p:nvSpPr>
          <p:cNvPr id="12" name="Content Placeholder 6">
            <a:extLst>
              <a:ext uri="{FF2B5EF4-FFF2-40B4-BE49-F238E27FC236}">
                <a16:creationId xmlns:a16="http://schemas.microsoft.com/office/drawing/2014/main" id="{96ECDC7E-2872-4E20-A370-E604EDE85005}"/>
              </a:ext>
            </a:extLst>
          </p:cNvPr>
          <p:cNvSpPr txBox="1">
            <a:spLocks/>
          </p:cNvSpPr>
          <p:nvPr/>
        </p:nvSpPr>
        <p:spPr bwMode="gray">
          <a:xfrm>
            <a:off x="474397" y="709641"/>
            <a:ext cx="8189285" cy="5136713"/>
          </a:xfrm>
          <a:prstGeom prst="rect">
            <a:avLst/>
          </a:prstGeom>
        </p:spPr>
        <p:txBody>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buClr>
                <a:srgbClr val="FFD200"/>
              </a:buClr>
              <a:buFont typeface="EYInterstate Light" panose="02000506000000020004" pitchFamily="2" charset="0"/>
              <a:buNone/>
            </a:pPr>
            <a:endParaRPr lang="en-GB" sz="1200" dirty="0"/>
          </a:p>
          <a:p>
            <a:pPr marL="161449" indent="-161449">
              <a:buClr>
                <a:srgbClr val="FFD200"/>
              </a:buClr>
            </a:pPr>
            <a:r>
              <a:rPr lang="en-GB" sz="1200" dirty="0">
                <a:latin typeface="EYInterstate Light"/>
              </a:rPr>
              <a:t>Choice to disaggregate insurance finance income and expense between profit or loss and other comprehensive income</a:t>
            </a:r>
          </a:p>
          <a:p>
            <a:pPr marL="0" indent="0">
              <a:buClr>
                <a:srgbClr val="FFD200"/>
              </a:buClr>
              <a:buNone/>
            </a:pPr>
            <a:endParaRPr lang="en-GB" sz="1200" dirty="0">
              <a:latin typeface="EYInterstate Light"/>
            </a:endParaRPr>
          </a:p>
          <a:p>
            <a:pPr marL="161449" indent="-161449">
              <a:buClr>
                <a:srgbClr val="FFD200"/>
              </a:buClr>
            </a:pPr>
            <a:r>
              <a:rPr lang="en-GB" sz="1200" dirty="0">
                <a:latin typeface="EYInterstate Light"/>
              </a:rPr>
              <a:t>Disclosure on Significant Judgements when applying IFRS17</a:t>
            </a:r>
          </a:p>
          <a:p>
            <a:pPr marL="0" indent="0">
              <a:buClr>
                <a:srgbClr val="FFD200"/>
              </a:buClr>
              <a:buNone/>
            </a:pPr>
            <a:endParaRPr lang="en-GB" sz="1200" dirty="0">
              <a:latin typeface="EYInterstate Light"/>
            </a:endParaRPr>
          </a:p>
          <a:p>
            <a:pPr marL="161449" indent="-161449">
              <a:buClr>
                <a:srgbClr val="FFD200"/>
              </a:buClr>
            </a:pPr>
            <a:r>
              <a:rPr lang="en-GB" sz="1200" dirty="0">
                <a:latin typeface="EYInterstate Light"/>
              </a:rPr>
              <a:t>Other:</a:t>
            </a:r>
          </a:p>
          <a:p>
            <a:pPr marL="428769" lvl="1" indent="-161449">
              <a:buClr>
                <a:srgbClr val="FFD200"/>
              </a:buClr>
            </a:pPr>
            <a:r>
              <a:rPr lang="en-GB" sz="1200" dirty="0">
                <a:latin typeface="EYInterstate Light"/>
              </a:rPr>
              <a:t>Yield Curve utilised</a:t>
            </a:r>
          </a:p>
          <a:p>
            <a:pPr marL="428769" lvl="1" indent="-161449">
              <a:buClr>
                <a:srgbClr val="FFD200"/>
              </a:buClr>
            </a:pPr>
            <a:r>
              <a:rPr lang="en-GB" sz="1200" dirty="0">
                <a:latin typeface="EYInterstate Light"/>
              </a:rPr>
              <a:t>Concentration of risks</a:t>
            </a:r>
          </a:p>
          <a:p>
            <a:pPr marL="428769" lvl="1" indent="-161449">
              <a:buClr>
                <a:srgbClr val="FFD200"/>
              </a:buClr>
            </a:pPr>
            <a:r>
              <a:rPr lang="en-GB" sz="1200" dirty="0">
                <a:latin typeface="EYInterstate Light"/>
              </a:rPr>
              <a:t>Sensitivity analyses for each type of market risk to be disclosed</a:t>
            </a:r>
          </a:p>
          <a:p>
            <a:pPr marL="428769" lvl="1" indent="-161449">
              <a:buClr>
                <a:srgbClr val="FFD200"/>
              </a:buClr>
            </a:pPr>
            <a:r>
              <a:rPr lang="en-GB" sz="1200" dirty="0">
                <a:latin typeface="EYInterstate Light"/>
              </a:rPr>
              <a:t>Disclose the effect of the regulatory framework for capital framework e.g. MCR</a:t>
            </a:r>
          </a:p>
          <a:p>
            <a:pPr marL="428769" lvl="1" indent="-161449">
              <a:buClr>
                <a:srgbClr val="FFD200"/>
              </a:buClr>
            </a:pPr>
            <a:r>
              <a:rPr lang="en-GB" sz="1200" dirty="0">
                <a:latin typeface="EYInterstate Light"/>
              </a:rPr>
              <a:t>Disclose any changes in methods and processes for estimating inputs used to measure insurance contracts.</a:t>
            </a:r>
          </a:p>
          <a:p>
            <a:pPr marL="428769" lvl="1" indent="-161449">
              <a:buClr>
                <a:srgbClr val="FFD200"/>
              </a:buClr>
            </a:pPr>
            <a:r>
              <a:rPr lang="en-GB" sz="1200" dirty="0">
                <a:latin typeface="EYInterstate Light"/>
              </a:rPr>
              <a:t>Disclose and account for the changes in the risk adjustment for non-performance of a reinsurer in respect of reinsurance contracts held</a:t>
            </a:r>
          </a:p>
          <a:p>
            <a:pPr marL="428769" lvl="1" indent="-161449">
              <a:buClr>
                <a:srgbClr val="FFD200"/>
              </a:buClr>
            </a:pPr>
            <a:r>
              <a:rPr lang="en-GB" sz="1200" dirty="0">
                <a:latin typeface="EYInterstate Light"/>
              </a:rPr>
              <a:t>Treatment of insurance acquisition cashflows as an expense</a:t>
            </a:r>
          </a:p>
          <a:p>
            <a:pPr marL="428769" lvl="1" indent="-161449">
              <a:buClr>
                <a:srgbClr val="FFD200"/>
              </a:buClr>
            </a:pPr>
            <a:endParaRPr lang="en-GB" sz="1000" dirty="0">
              <a:latin typeface="EYInterstate Light"/>
            </a:endParaRPr>
          </a:p>
          <a:p>
            <a:pPr marL="161449" indent="-161449">
              <a:buClr>
                <a:srgbClr val="FFD200"/>
              </a:buClr>
            </a:pPr>
            <a:endParaRPr lang="en-GB" sz="1200" dirty="0">
              <a:latin typeface="EYInterstate Light"/>
            </a:endParaRPr>
          </a:p>
          <a:p>
            <a:pPr marL="0" indent="0">
              <a:buClr>
                <a:srgbClr val="FFD200"/>
              </a:buClr>
              <a:buFont typeface="EYInterstate Light" panose="02000506000000020004" pitchFamily="2" charset="0"/>
              <a:buNone/>
            </a:pPr>
            <a:endParaRPr lang="en-IN" sz="1050" dirty="0"/>
          </a:p>
        </p:txBody>
      </p:sp>
    </p:spTree>
    <p:extLst>
      <p:ext uri="{BB962C8B-B14F-4D97-AF65-F5344CB8AC3E}">
        <p14:creationId xmlns:p14="http://schemas.microsoft.com/office/powerpoint/2010/main" val="334526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gray">
          <a:xfrm>
            <a:off x="402898" y="1074227"/>
            <a:ext cx="8189285" cy="1529483"/>
          </a:xfrm>
        </p:spPr>
        <p:txBody>
          <a:bodyPr/>
          <a:lstStyle/>
          <a:p>
            <a:pPr marL="0" indent="0">
              <a:buClr>
                <a:srgbClr val="FFD200"/>
              </a:buClr>
              <a:buNone/>
            </a:pPr>
            <a:r>
              <a:rPr lang="en-IN" sz="1400" dirty="0"/>
              <a:t>Most insurers have provided information to investors on their IFRS17 impacts and approaches.  The level of information does vary and final figures will mostly not be available until mid-year 2023 with interim financials on an IFRS17 basis.</a:t>
            </a:r>
          </a:p>
          <a:p>
            <a:pPr marL="0" indent="0">
              <a:buClr>
                <a:srgbClr val="FFD200"/>
              </a:buClr>
              <a:buNone/>
            </a:pPr>
            <a:endParaRPr lang="en-IN" sz="1400" dirty="0"/>
          </a:p>
          <a:p>
            <a:pPr marL="0" indent="0">
              <a:buClr>
                <a:srgbClr val="FFD200"/>
              </a:buClr>
              <a:buNone/>
            </a:pPr>
            <a:r>
              <a:rPr lang="en-IN" sz="1400" dirty="0"/>
              <a:t>Key messages we have seen:</a:t>
            </a:r>
          </a:p>
          <a:p>
            <a:pPr>
              <a:buClr>
                <a:srgbClr val="FFD200"/>
              </a:buClr>
            </a:pPr>
            <a:r>
              <a:rPr lang="en-IN" sz="1400" dirty="0"/>
              <a:t>Nearly all non-life insurers are using PAA for as much business as possible</a:t>
            </a:r>
          </a:p>
          <a:p>
            <a:pPr>
              <a:buClr>
                <a:srgbClr val="FFD200"/>
              </a:buClr>
            </a:pPr>
            <a:r>
              <a:rPr lang="en-IN" sz="1400" dirty="0"/>
              <a:t>Most have tried to remind the market that ultimate profitability is unchanged</a:t>
            </a:r>
          </a:p>
          <a:p>
            <a:pPr>
              <a:buClr>
                <a:srgbClr val="FFD200"/>
              </a:buClr>
            </a:pPr>
            <a:r>
              <a:rPr lang="en-IN" sz="1400" dirty="0"/>
              <a:t>Many non-life insurers have indicated they will use the option for impacts of changes in yields to go the Other Comprehensive Income (but typically this is being done to match how unrealised gains/losses on bonds are treated).  The significant movements in yields in 2022 have made this a significant topic.</a:t>
            </a:r>
          </a:p>
          <a:p>
            <a:pPr>
              <a:buClr>
                <a:srgbClr val="FFD200"/>
              </a:buClr>
            </a:pPr>
            <a:r>
              <a:rPr lang="en-IN" sz="1400" dirty="0"/>
              <a:t>The impact on the opening balance sheet equity position varies depending on insurer (some increases, some decreases) – this was heavily influenced by the low yields at the 31/12/2021 opening balance sheet date</a:t>
            </a:r>
          </a:p>
          <a:p>
            <a:pPr>
              <a:buClr>
                <a:srgbClr val="FFD200"/>
              </a:buClr>
            </a:pPr>
            <a:r>
              <a:rPr lang="en-IN" sz="1400" dirty="0"/>
              <a:t>Many of the larger European Groups have provided a lot of material at investor days to explain their views and approaches on IFRS17</a:t>
            </a:r>
          </a:p>
          <a:p>
            <a:pPr>
              <a:buClr>
                <a:srgbClr val="FFD200"/>
              </a:buClr>
            </a:pPr>
            <a:r>
              <a:rPr lang="en-IN" sz="1400" dirty="0"/>
              <a:t>Almost all non-life firms are using a “bottom-up” approach to determining their yield curves</a:t>
            </a:r>
          </a:p>
          <a:p>
            <a:pPr>
              <a:buClr>
                <a:srgbClr val="FFD200"/>
              </a:buClr>
            </a:pPr>
            <a:r>
              <a:rPr lang="en-IN" sz="1400" dirty="0"/>
              <a:t>The impact on life business is more significant than non-life</a:t>
            </a:r>
          </a:p>
          <a:p>
            <a:pPr marL="0" indent="0">
              <a:buClr>
                <a:srgbClr val="FFD200"/>
              </a:buClr>
              <a:buNone/>
            </a:pPr>
            <a:endParaRPr lang="en-IN" sz="1400" dirty="0"/>
          </a:p>
        </p:txBody>
      </p:sp>
      <p:sp>
        <p:nvSpPr>
          <p:cNvPr id="6" name="Title 5"/>
          <p:cNvSpPr>
            <a:spLocks noGrp="1"/>
          </p:cNvSpPr>
          <p:nvPr>
            <p:ph type="title"/>
          </p:nvPr>
        </p:nvSpPr>
        <p:spPr bwMode="gray">
          <a:xfrm>
            <a:off x="474398" y="423248"/>
            <a:ext cx="8189285" cy="594022"/>
          </a:xfrm>
        </p:spPr>
        <p:txBody>
          <a:bodyPr anchor="b"/>
          <a:lstStyle/>
          <a:p>
            <a:r>
              <a:rPr lang="en-IN" sz="1800" dirty="0"/>
              <a:t>Disclosures – Experience so far for GI insurers (1/2)</a:t>
            </a:r>
            <a:br>
              <a:rPr lang="en-IN" dirty="0">
                <a:latin typeface="EYInterstate Light" panose="02000506000000020004" pitchFamily="2" charset="0"/>
              </a:rPr>
            </a:br>
            <a:endParaRPr lang="en-GB" dirty="0">
              <a:latin typeface="EYInterstate Light" panose="02000506000000020004" pitchFamily="2" charset="0"/>
            </a:endParaRPr>
          </a:p>
        </p:txBody>
      </p:sp>
    </p:spTree>
    <p:extLst>
      <p:ext uri="{BB962C8B-B14F-4D97-AF65-F5344CB8AC3E}">
        <p14:creationId xmlns:p14="http://schemas.microsoft.com/office/powerpoint/2010/main" val="88242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gray">
          <a:xfrm>
            <a:off x="402898" y="1074227"/>
            <a:ext cx="8189285" cy="1529483"/>
          </a:xfrm>
        </p:spPr>
        <p:txBody>
          <a:bodyPr/>
          <a:lstStyle/>
          <a:p>
            <a:pPr marL="0" indent="0">
              <a:buClr>
                <a:srgbClr val="FFD200"/>
              </a:buClr>
              <a:buNone/>
            </a:pPr>
            <a:endParaRPr lang="en-IN" sz="1400" dirty="0"/>
          </a:p>
          <a:p>
            <a:pPr marL="0" indent="0">
              <a:buClr>
                <a:srgbClr val="FFD200"/>
              </a:buClr>
              <a:buNone/>
            </a:pPr>
            <a:r>
              <a:rPr lang="en-IN" sz="1400" dirty="0"/>
              <a:t>Practical issues</a:t>
            </a:r>
          </a:p>
          <a:p>
            <a:pPr marL="161919" indent="-161919">
              <a:buClr>
                <a:srgbClr val="FFD200"/>
              </a:buClr>
            </a:pPr>
            <a:r>
              <a:rPr lang="en-IN" sz="1400" dirty="0"/>
              <a:t>Getting agreement with auditors on what to include in the year end 2022 IFRS4 accounts has been a significant discussion (there is a requirement to share information on the likely impact)</a:t>
            </a:r>
          </a:p>
          <a:p>
            <a:pPr marL="161919" indent="-161919">
              <a:buClr>
                <a:srgbClr val="FFD200"/>
              </a:buClr>
            </a:pPr>
            <a:r>
              <a:rPr lang="en-IN" sz="1400" dirty="0"/>
              <a:t>Key metric released so far has been the impact on the opening balance sheet more than example income statements</a:t>
            </a:r>
          </a:p>
          <a:p>
            <a:pPr marL="161919" indent="-161919">
              <a:buClr>
                <a:srgbClr val="FFD200"/>
              </a:buClr>
            </a:pPr>
            <a:r>
              <a:rPr lang="en-IN" sz="1400" dirty="0"/>
              <a:t>Roll-forward disclosure is proving the most difficult information to produce</a:t>
            </a:r>
          </a:p>
        </p:txBody>
      </p:sp>
      <p:sp>
        <p:nvSpPr>
          <p:cNvPr id="6" name="Title 5"/>
          <p:cNvSpPr>
            <a:spLocks noGrp="1"/>
          </p:cNvSpPr>
          <p:nvPr>
            <p:ph type="title"/>
          </p:nvPr>
        </p:nvSpPr>
        <p:spPr bwMode="gray">
          <a:xfrm>
            <a:off x="474398" y="404198"/>
            <a:ext cx="8189285" cy="594022"/>
          </a:xfrm>
        </p:spPr>
        <p:txBody>
          <a:bodyPr anchor="b"/>
          <a:lstStyle/>
          <a:p>
            <a:r>
              <a:rPr lang="en-IN" sz="1800" dirty="0"/>
              <a:t>Disclosures – Experience so far for GI insurers (2/2)</a:t>
            </a:r>
            <a:br>
              <a:rPr lang="en-IN" dirty="0">
                <a:latin typeface="EYInterstate Light" panose="02000506000000020004" pitchFamily="2" charset="0"/>
              </a:rPr>
            </a:br>
            <a:endParaRPr lang="en-GB" dirty="0">
              <a:latin typeface="EYInterstate Light" panose="02000506000000020004" pitchFamily="2" charset="0"/>
            </a:endParaRPr>
          </a:p>
        </p:txBody>
      </p:sp>
    </p:spTree>
    <p:extLst>
      <p:ext uri="{BB962C8B-B14F-4D97-AF65-F5344CB8AC3E}">
        <p14:creationId xmlns:p14="http://schemas.microsoft.com/office/powerpoint/2010/main" val="992962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KPI - Combined Ratio (1/2)</a:t>
            </a:r>
          </a:p>
        </p:txBody>
      </p:sp>
      <p:cxnSp>
        <p:nvCxnSpPr>
          <p:cNvPr id="9" name="Straight Connector 8">
            <a:extLst>
              <a:ext uri="{FF2B5EF4-FFF2-40B4-BE49-F238E27FC236}">
                <a16:creationId xmlns:a16="http://schemas.microsoft.com/office/drawing/2014/main" id="{2552C0C7-598A-4D36-A57B-4A6F7E5B1774}"/>
              </a:ext>
            </a:extLst>
          </p:cNvPr>
          <p:cNvCxnSpPr>
            <a:cxnSpLocks/>
          </p:cNvCxnSpPr>
          <p:nvPr/>
        </p:nvCxnSpPr>
        <p:spPr>
          <a:xfrm>
            <a:off x="1123428" y="6498633"/>
            <a:ext cx="0" cy="222207"/>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sp>
        <p:nvSpPr>
          <p:cNvPr id="18" name="Speech Bubble: Rectangle 3">
            <a:extLst>
              <a:ext uri="{FF2B5EF4-FFF2-40B4-BE49-F238E27FC236}">
                <a16:creationId xmlns:a16="http://schemas.microsoft.com/office/drawing/2014/main" id="{856A4C65-3381-4809-BEF1-4F3DB0D4F40D}"/>
              </a:ext>
            </a:extLst>
          </p:cNvPr>
          <p:cNvSpPr/>
          <p:nvPr/>
        </p:nvSpPr>
        <p:spPr>
          <a:xfrm>
            <a:off x="1124528" y="5201698"/>
            <a:ext cx="3637055" cy="1114125"/>
          </a:xfrm>
          <a:prstGeom prst="wedgeRectCallout">
            <a:avLst>
              <a:gd name="adj1" fmla="val 36308"/>
              <a:gd name="adj2" fmla="val -103068"/>
            </a:avLst>
          </a:prstGeom>
          <a:solidFill>
            <a:srgbClr val="808080">
              <a:lumMod val="20000"/>
              <a:lumOff val="80000"/>
            </a:srgbClr>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NEP no longer shown.  Can be estimated if reinsurance revenue is split out in reinsurance result – but this is optional. A net </a:t>
            </a:r>
            <a:r>
              <a:rPr lang="en-GB" sz="1195" dirty="0" err="1">
                <a:solidFill>
                  <a:srgbClr val="000000"/>
                </a:solidFill>
                <a:latin typeface="EYInterstate" panose="02000503020000020004" pitchFamily="2" charset="0"/>
              </a:rPr>
              <a:t>CoR</a:t>
            </a:r>
            <a:r>
              <a:rPr lang="en-GB" sz="1195" dirty="0">
                <a:solidFill>
                  <a:srgbClr val="000000"/>
                </a:solidFill>
                <a:latin typeface="EYInterstate" panose="02000503020000020004" pitchFamily="2" charset="0"/>
              </a:rPr>
              <a:t> may not be possible to derive for all IFRS reporters.</a:t>
            </a:r>
          </a:p>
        </p:txBody>
      </p:sp>
      <p:sp>
        <p:nvSpPr>
          <p:cNvPr id="19" name="Rectangle 18">
            <a:extLst>
              <a:ext uri="{FF2B5EF4-FFF2-40B4-BE49-F238E27FC236}">
                <a16:creationId xmlns:a16="http://schemas.microsoft.com/office/drawing/2014/main" id="{22884757-82B7-4888-B8B9-DF24396CD183}"/>
              </a:ext>
            </a:extLst>
          </p:cNvPr>
          <p:cNvSpPr/>
          <p:nvPr/>
        </p:nvSpPr>
        <p:spPr>
          <a:xfrm>
            <a:off x="3891632" y="3969296"/>
            <a:ext cx="1717061" cy="515118"/>
          </a:xfrm>
          <a:prstGeom prst="rect">
            <a:avLst/>
          </a:prstGeom>
          <a:solidFill>
            <a:srgbClr val="FFE600"/>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Net Earned Premium</a:t>
            </a:r>
          </a:p>
        </p:txBody>
      </p:sp>
      <p:sp>
        <p:nvSpPr>
          <p:cNvPr id="20" name="Rectangle 19">
            <a:extLst>
              <a:ext uri="{FF2B5EF4-FFF2-40B4-BE49-F238E27FC236}">
                <a16:creationId xmlns:a16="http://schemas.microsoft.com/office/drawing/2014/main" id="{EA2179C5-760D-46E2-9940-4C4DA8DEAE3E}"/>
              </a:ext>
            </a:extLst>
          </p:cNvPr>
          <p:cNvSpPr/>
          <p:nvPr/>
        </p:nvSpPr>
        <p:spPr>
          <a:xfrm>
            <a:off x="647794" y="3133881"/>
            <a:ext cx="1717061" cy="515118"/>
          </a:xfrm>
          <a:prstGeom prst="rect">
            <a:avLst/>
          </a:prstGeom>
          <a:solidFill>
            <a:srgbClr val="FFE600"/>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Current Year Net Incurred Claims</a:t>
            </a:r>
          </a:p>
        </p:txBody>
      </p:sp>
      <p:sp>
        <p:nvSpPr>
          <p:cNvPr id="21" name="Rectangle 20">
            <a:extLst>
              <a:ext uri="{FF2B5EF4-FFF2-40B4-BE49-F238E27FC236}">
                <a16:creationId xmlns:a16="http://schemas.microsoft.com/office/drawing/2014/main" id="{209C87E6-1B04-4DB7-A01C-1E9038C4ABA5}"/>
              </a:ext>
            </a:extLst>
          </p:cNvPr>
          <p:cNvSpPr/>
          <p:nvPr/>
        </p:nvSpPr>
        <p:spPr>
          <a:xfrm>
            <a:off x="2704689" y="3133880"/>
            <a:ext cx="1717061" cy="515118"/>
          </a:xfrm>
          <a:prstGeom prst="rect">
            <a:avLst/>
          </a:prstGeom>
          <a:solidFill>
            <a:srgbClr val="FFE600"/>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Reserve Release / (Deterioration)</a:t>
            </a:r>
          </a:p>
        </p:txBody>
      </p:sp>
      <p:sp>
        <p:nvSpPr>
          <p:cNvPr id="22" name="Rectangle 21">
            <a:extLst>
              <a:ext uri="{FF2B5EF4-FFF2-40B4-BE49-F238E27FC236}">
                <a16:creationId xmlns:a16="http://schemas.microsoft.com/office/drawing/2014/main" id="{5226A79F-5B24-4EA4-8856-08D58353B68F}"/>
              </a:ext>
            </a:extLst>
          </p:cNvPr>
          <p:cNvSpPr/>
          <p:nvPr/>
        </p:nvSpPr>
        <p:spPr>
          <a:xfrm>
            <a:off x="4761583" y="3133879"/>
            <a:ext cx="1717061" cy="515118"/>
          </a:xfrm>
          <a:prstGeom prst="rect">
            <a:avLst/>
          </a:prstGeom>
          <a:solidFill>
            <a:srgbClr val="FFE600"/>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Acquisition Costs</a:t>
            </a:r>
          </a:p>
        </p:txBody>
      </p:sp>
      <p:sp>
        <p:nvSpPr>
          <p:cNvPr id="23" name="Rectangle 22">
            <a:extLst>
              <a:ext uri="{FF2B5EF4-FFF2-40B4-BE49-F238E27FC236}">
                <a16:creationId xmlns:a16="http://schemas.microsoft.com/office/drawing/2014/main" id="{9579E2A3-0A9E-4F4C-A817-E4E774E7E293}"/>
              </a:ext>
            </a:extLst>
          </p:cNvPr>
          <p:cNvSpPr/>
          <p:nvPr/>
        </p:nvSpPr>
        <p:spPr>
          <a:xfrm>
            <a:off x="6818477" y="3133879"/>
            <a:ext cx="1717061" cy="515118"/>
          </a:xfrm>
          <a:prstGeom prst="rect">
            <a:avLst/>
          </a:prstGeom>
          <a:solidFill>
            <a:srgbClr val="FFE600"/>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Other Expenses</a:t>
            </a:r>
          </a:p>
        </p:txBody>
      </p:sp>
      <p:sp>
        <p:nvSpPr>
          <p:cNvPr id="24" name="Cross 23">
            <a:extLst>
              <a:ext uri="{FF2B5EF4-FFF2-40B4-BE49-F238E27FC236}">
                <a16:creationId xmlns:a16="http://schemas.microsoft.com/office/drawing/2014/main" id="{2709D846-A763-47B2-93D3-1035E4359AA3}"/>
              </a:ext>
            </a:extLst>
          </p:cNvPr>
          <p:cNvSpPr/>
          <p:nvPr/>
        </p:nvSpPr>
        <p:spPr>
          <a:xfrm>
            <a:off x="2419480" y="3285775"/>
            <a:ext cx="232381" cy="250955"/>
          </a:xfrm>
          <a:prstGeom prst="plus">
            <a:avLst>
              <a:gd name="adj" fmla="val 39036"/>
            </a:avLst>
          </a:prstGeom>
          <a:noFill/>
          <a:ln w="9525" cap="flat" cmpd="sng" algn="ctr">
            <a:solidFill>
              <a:srgbClr val="808080"/>
            </a:solid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endParaRPr lang="en-GB" sz="1195" dirty="0">
              <a:solidFill>
                <a:srgbClr val="000000"/>
              </a:solidFill>
              <a:latin typeface="EYInterstate" panose="02000503020000020004" pitchFamily="2" charset="0"/>
            </a:endParaRPr>
          </a:p>
        </p:txBody>
      </p:sp>
      <p:cxnSp>
        <p:nvCxnSpPr>
          <p:cNvPr id="25" name="Straight Connector 24">
            <a:extLst>
              <a:ext uri="{FF2B5EF4-FFF2-40B4-BE49-F238E27FC236}">
                <a16:creationId xmlns:a16="http://schemas.microsoft.com/office/drawing/2014/main" id="{42CEA423-523F-462F-B9ED-D95D86A946B3}"/>
              </a:ext>
            </a:extLst>
          </p:cNvPr>
          <p:cNvCxnSpPr>
            <a:cxnSpLocks/>
          </p:cNvCxnSpPr>
          <p:nvPr/>
        </p:nvCxnSpPr>
        <p:spPr>
          <a:xfrm>
            <a:off x="3583591" y="3834657"/>
            <a:ext cx="2236435" cy="0"/>
          </a:xfrm>
          <a:prstGeom prst="line">
            <a:avLst/>
          </a:prstGeom>
          <a:noFill/>
          <a:ln w="9525" cap="flat" cmpd="sng" algn="ctr">
            <a:solidFill>
              <a:srgbClr val="808080"/>
            </a:solidFill>
            <a:prstDash val="solid"/>
            <a:tailEnd type="none"/>
          </a:ln>
          <a:effectLst/>
        </p:spPr>
      </p:cxnSp>
      <p:sp>
        <p:nvSpPr>
          <p:cNvPr id="26" name="Speech Bubble: Rectangle 15">
            <a:extLst>
              <a:ext uri="{FF2B5EF4-FFF2-40B4-BE49-F238E27FC236}">
                <a16:creationId xmlns:a16="http://schemas.microsoft.com/office/drawing/2014/main" id="{D4E62C3F-00AC-4432-9E28-3B6233D6541F}"/>
              </a:ext>
            </a:extLst>
          </p:cNvPr>
          <p:cNvSpPr/>
          <p:nvPr/>
        </p:nvSpPr>
        <p:spPr>
          <a:xfrm>
            <a:off x="314589" y="1581179"/>
            <a:ext cx="3024377" cy="1208040"/>
          </a:xfrm>
          <a:prstGeom prst="wedgeRectCallout">
            <a:avLst>
              <a:gd name="adj1" fmla="val 19"/>
              <a:gd name="adj2" fmla="val 70408"/>
            </a:avLst>
          </a:prstGeom>
          <a:solidFill>
            <a:srgbClr val="808080">
              <a:lumMod val="20000"/>
              <a:lumOff val="80000"/>
            </a:srgbClr>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Insurers/Industry need to decide which items are included in claims figures used for ratio – IFRS 17 P&amp;L include Risk Adjustment, Discounting and Loss Component. Should these be included?</a:t>
            </a:r>
          </a:p>
        </p:txBody>
      </p:sp>
      <p:sp>
        <p:nvSpPr>
          <p:cNvPr id="27" name="Speech Bubble: Rectangle 16">
            <a:extLst>
              <a:ext uri="{FF2B5EF4-FFF2-40B4-BE49-F238E27FC236}">
                <a16:creationId xmlns:a16="http://schemas.microsoft.com/office/drawing/2014/main" id="{3BE8AE8E-6BF8-4535-B4CC-90ACD42083AE}"/>
              </a:ext>
            </a:extLst>
          </p:cNvPr>
          <p:cNvSpPr/>
          <p:nvPr/>
        </p:nvSpPr>
        <p:spPr>
          <a:xfrm>
            <a:off x="6089237" y="1535589"/>
            <a:ext cx="1717061" cy="1050110"/>
          </a:xfrm>
          <a:prstGeom prst="wedgeRectCallout">
            <a:avLst>
              <a:gd name="adj1" fmla="val -5796"/>
              <a:gd name="adj2" fmla="val 106409"/>
            </a:avLst>
          </a:prstGeom>
          <a:solidFill>
            <a:srgbClr val="808080">
              <a:lumMod val="20000"/>
              <a:lumOff val="80000"/>
            </a:srgbClr>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Expense figures may not appear on face of income statement but </a:t>
            </a:r>
            <a:r>
              <a:rPr lang="en-GB" sz="1195" u="sng" dirty="0">
                <a:solidFill>
                  <a:srgbClr val="000000"/>
                </a:solidFill>
                <a:latin typeface="EYInterstate" panose="02000503020000020004" pitchFamily="2" charset="0"/>
              </a:rPr>
              <a:t>may</a:t>
            </a:r>
            <a:r>
              <a:rPr lang="en-GB" sz="1195" dirty="0">
                <a:solidFill>
                  <a:srgbClr val="000000"/>
                </a:solidFill>
                <a:latin typeface="EYInterstate" panose="02000503020000020004" pitchFamily="2" charset="0"/>
              </a:rPr>
              <a:t> be available within notes.</a:t>
            </a:r>
          </a:p>
        </p:txBody>
      </p:sp>
      <p:sp>
        <p:nvSpPr>
          <p:cNvPr id="28" name="Speech Bubble: Rectangle 17">
            <a:extLst>
              <a:ext uri="{FF2B5EF4-FFF2-40B4-BE49-F238E27FC236}">
                <a16:creationId xmlns:a16="http://schemas.microsoft.com/office/drawing/2014/main" id="{1F5F5452-D67D-44A9-B3AB-0C177CF84ABB}"/>
              </a:ext>
            </a:extLst>
          </p:cNvPr>
          <p:cNvSpPr/>
          <p:nvPr/>
        </p:nvSpPr>
        <p:spPr>
          <a:xfrm>
            <a:off x="3621444" y="1532354"/>
            <a:ext cx="2198582" cy="1240971"/>
          </a:xfrm>
          <a:prstGeom prst="wedgeRectCallout">
            <a:avLst>
              <a:gd name="adj1" fmla="val -45752"/>
              <a:gd name="adj2" fmla="val 76653"/>
            </a:avLst>
          </a:prstGeom>
          <a:solidFill>
            <a:srgbClr val="808080">
              <a:lumMod val="20000"/>
              <a:lumOff val="80000"/>
            </a:srgbClr>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Reserve release / deterioration figures should be able to be determined from notes.  IFRS17 is best estimate reserving – new for many insurers.</a:t>
            </a:r>
          </a:p>
        </p:txBody>
      </p:sp>
      <p:sp>
        <p:nvSpPr>
          <p:cNvPr id="29" name="Speech Bubble: Rectangle 15">
            <a:extLst>
              <a:ext uri="{FF2B5EF4-FFF2-40B4-BE49-F238E27FC236}">
                <a16:creationId xmlns:a16="http://schemas.microsoft.com/office/drawing/2014/main" id="{AECAAE16-A498-467D-B2AD-048F830739DE}"/>
              </a:ext>
            </a:extLst>
          </p:cNvPr>
          <p:cNvSpPr/>
          <p:nvPr/>
        </p:nvSpPr>
        <p:spPr>
          <a:xfrm>
            <a:off x="150615" y="3856956"/>
            <a:ext cx="2866836" cy="1222359"/>
          </a:xfrm>
          <a:prstGeom prst="wedgeRectCallout">
            <a:avLst>
              <a:gd name="adj1" fmla="val -8078"/>
              <a:gd name="adj2" fmla="val -67572"/>
            </a:avLst>
          </a:prstGeom>
          <a:solidFill>
            <a:srgbClr val="808080">
              <a:lumMod val="20000"/>
              <a:lumOff val="80000"/>
            </a:srgbClr>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Treatment of different kinds of commissions and RIPs may change –meaning some removed entirely, and others treated differently (claims vs premium).</a:t>
            </a:r>
          </a:p>
        </p:txBody>
      </p:sp>
      <p:sp>
        <p:nvSpPr>
          <p:cNvPr id="30" name="Speech Bubble: Rectangle 3">
            <a:extLst>
              <a:ext uri="{FF2B5EF4-FFF2-40B4-BE49-F238E27FC236}">
                <a16:creationId xmlns:a16="http://schemas.microsoft.com/office/drawing/2014/main" id="{59097D68-BF6D-4F97-9175-5DE95DDBE5BE}"/>
              </a:ext>
            </a:extLst>
          </p:cNvPr>
          <p:cNvSpPr/>
          <p:nvPr/>
        </p:nvSpPr>
        <p:spPr>
          <a:xfrm>
            <a:off x="5189765" y="5413662"/>
            <a:ext cx="3632440" cy="648599"/>
          </a:xfrm>
          <a:prstGeom prst="wedgeRectCallout">
            <a:avLst>
              <a:gd name="adj1" fmla="val -52785"/>
              <a:gd name="adj2" fmla="val -177543"/>
            </a:avLst>
          </a:prstGeom>
          <a:solidFill>
            <a:srgbClr val="808080">
              <a:lumMod val="20000"/>
              <a:lumOff val="80000"/>
            </a:srgbClr>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de-CH" sz="1195" dirty="0">
                <a:solidFill>
                  <a:srgbClr val="000000"/>
                </a:solidFill>
                <a:latin typeface="EYInterstate" panose="02000503020000020004" pitchFamily="2" charset="0"/>
              </a:rPr>
              <a:t>Treatment of policy fees varies across markets.  Default IFRS17 position is to exclude from Insurance Revenue.</a:t>
            </a:r>
            <a:endParaRPr lang="en-GB" sz="1195" dirty="0">
              <a:solidFill>
                <a:srgbClr val="000000"/>
              </a:solidFill>
              <a:latin typeface="EYInterstate" panose="02000503020000020004" pitchFamily="2" charset="0"/>
            </a:endParaRPr>
          </a:p>
        </p:txBody>
      </p:sp>
      <p:sp>
        <p:nvSpPr>
          <p:cNvPr id="31" name="Speech Bubble: Rectangle 3">
            <a:extLst>
              <a:ext uri="{FF2B5EF4-FFF2-40B4-BE49-F238E27FC236}">
                <a16:creationId xmlns:a16="http://schemas.microsoft.com/office/drawing/2014/main" id="{2D1F88DF-7578-4FFE-AC40-AABD87D0B012}"/>
              </a:ext>
            </a:extLst>
          </p:cNvPr>
          <p:cNvSpPr/>
          <p:nvPr/>
        </p:nvSpPr>
        <p:spPr>
          <a:xfrm>
            <a:off x="6161555" y="4113126"/>
            <a:ext cx="2906245" cy="836407"/>
          </a:xfrm>
          <a:prstGeom prst="wedgeRectCallout">
            <a:avLst>
              <a:gd name="adj1" fmla="val -70067"/>
              <a:gd name="adj2" fmla="val -41148"/>
            </a:avLst>
          </a:prstGeom>
          <a:solidFill>
            <a:srgbClr val="808080">
              <a:lumMod val="20000"/>
              <a:lumOff val="80000"/>
            </a:srgbClr>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Significant transaction / acquisition activity could skew revenue figures with incurred claims run off now flowing through as revenue.</a:t>
            </a:r>
            <a:endParaRPr lang="en-GB" sz="1195" b="1" dirty="0">
              <a:solidFill>
                <a:srgbClr val="000000"/>
              </a:solidFill>
              <a:latin typeface="EYInterstate Light" panose="02000506000000020004" pitchFamily="2" charset="0"/>
            </a:endParaRPr>
          </a:p>
        </p:txBody>
      </p:sp>
      <p:sp>
        <p:nvSpPr>
          <p:cNvPr id="32" name="Cross 31">
            <a:extLst>
              <a:ext uri="{FF2B5EF4-FFF2-40B4-BE49-F238E27FC236}">
                <a16:creationId xmlns:a16="http://schemas.microsoft.com/office/drawing/2014/main" id="{791FBEAA-9546-44B2-8D1F-4154702F77D5}"/>
              </a:ext>
            </a:extLst>
          </p:cNvPr>
          <p:cNvSpPr/>
          <p:nvPr/>
        </p:nvSpPr>
        <p:spPr>
          <a:xfrm>
            <a:off x="4469427" y="3285774"/>
            <a:ext cx="232381" cy="250955"/>
          </a:xfrm>
          <a:prstGeom prst="plus">
            <a:avLst>
              <a:gd name="adj" fmla="val 39036"/>
            </a:avLst>
          </a:prstGeom>
          <a:noFill/>
          <a:ln w="9525" cap="flat" cmpd="sng" algn="ctr">
            <a:solidFill>
              <a:srgbClr val="808080"/>
            </a:solid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endParaRPr lang="en-GB" sz="1195" dirty="0">
              <a:solidFill>
                <a:srgbClr val="000000"/>
              </a:solidFill>
              <a:latin typeface="EYInterstate" panose="02000503020000020004" pitchFamily="2" charset="0"/>
            </a:endParaRPr>
          </a:p>
        </p:txBody>
      </p:sp>
      <p:sp>
        <p:nvSpPr>
          <p:cNvPr id="33" name="Cross 32">
            <a:extLst>
              <a:ext uri="{FF2B5EF4-FFF2-40B4-BE49-F238E27FC236}">
                <a16:creationId xmlns:a16="http://schemas.microsoft.com/office/drawing/2014/main" id="{72B1F514-1A6E-45E0-AA1B-007A301CBCB0}"/>
              </a:ext>
            </a:extLst>
          </p:cNvPr>
          <p:cNvSpPr/>
          <p:nvPr/>
        </p:nvSpPr>
        <p:spPr>
          <a:xfrm>
            <a:off x="6532371" y="3265959"/>
            <a:ext cx="232381" cy="250955"/>
          </a:xfrm>
          <a:prstGeom prst="plus">
            <a:avLst>
              <a:gd name="adj" fmla="val 39036"/>
            </a:avLst>
          </a:prstGeom>
          <a:noFill/>
          <a:ln w="9525" cap="flat" cmpd="sng" algn="ctr">
            <a:solidFill>
              <a:srgbClr val="808080"/>
            </a:solid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endParaRPr lang="en-GB" sz="1195" dirty="0">
              <a:solidFill>
                <a:srgbClr val="000000"/>
              </a:solidFill>
              <a:latin typeface="EYInterstate" panose="02000503020000020004" pitchFamily="2" charset="0"/>
            </a:endParaRPr>
          </a:p>
        </p:txBody>
      </p:sp>
      <p:sp>
        <p:nvSpPr>
          <p:cNvPr id="34" name="Speech Bubble: Rectangle 16">
            <a:extLst>
              <a:ext uri="{FF2B5EF4-FFF2-40B4-BE49-F238E27FC236}">
                <a16:creationId xmlns:a16="http://schemas.microsoft.com/office/drawing/2014/main" id="{181FA773-A3A1-4E48-A36E-3DC1DC03E780}"/>
              </a:ext>
            </a:extLst>
          </p:cNvPr>
          <p:cNvSpPr/>
          <p:nvPr/>
        </p:nvSpPr>
        <p:spPr>
          <a:xfrm>
            <a:off x="7847109" y="1228725"/>
            <a:ext cx="1220691" cy="1337790"/>
          </a:xfrm>
          <a:prstGeom prst="wedgeRectCallout">
            <a:avLst>
              <a:gd name="adj1" fmla="val -37346"/>
              <a:gd name="adj2" fmla="val 79353"/>
            </a:avLst>
          </a:prstGeom>
          <a:solidFill>
            <a:srgbClr val="808080">
              <a:lumMod val="20000"/>
              <a:lumOff val="80000"/>
            </a:srgbClr>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1290" fontAlgn="auto">
              <a:buClr>
                <a:srgbClr val="FFE600"/>
              </a:buClr>
              <a:defRPr/>
            </a:pPr>
            <a:r>
              <a:rPr lang="en-GB" sz="1195" dirty="0">
                <a:solidFill>
                  <a:srgbClr val="000000"/>
                </a:solidFill>
                <a:latin typeface="EYInterstate" panose="02000503020000020004" pitchFamily="2" charset="0"/>
              </a:rPr>
              <a:t>Attributable expenses only, or incorporating non-attributable too? </a:t>
            </a:r>
          </a:p>
        </p:txBody>
      </p:sp>
    </p:spTree>
    <p:extLst>
      <p:ext uri="{BB962C8B-B14F-4D97-AF65-F5344CB8AC3E}">
        <p14:creationId xmlns:p14="http://schemas.microsoft.com/office/powerpoint/2010/main" val="415496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bwMode="gray">
          <a:xfrm>
            <a:off x="402898" y="1074227"/>
            <a:ext cx="8189285" cy="1529483"/>
          </a:xfrm>
        </p:spPr>
        <p:txBody>
          <a:bodyPr/>
          <a:lstStyle/>
          <a:p>
            <a:pPr marL="0" indent="0">
              <a:buClr>
                <a:srgbClr val="FFD200"/>
              </a:buClr>
              <a:buNone/>
            </a:pPr>
            <a:r>
              <a:rPr lang="en-IN" sz="1400" dirty="0"/>
              <a:t>IFRS17 changes the amounts that go into premium and claims.  This impacts on what should be used as a “combined ratio”.  The decision on what to use is a key decision – this can often be influenced on what peers are showing (some peers will be reporting under US GAAP which is unchanged)</a:t>
            </a:r>
          </a:p>
          <a:p>
            <a:pPr marL="0" indent="0">
              <a:buClr>
                <a:srgbClr val="FFD200"/>
              </a:buClr>
              <a:buNone/>
            </a:pPr>
            <a:endParaRPr lang="en-IN" sz="1400" dirty="0"/>
          </a:p>
          <a:p>
            <a:pPr marL="0" indent="0">
              <a:buClr>
                <a:srgbClr val="FFD200"/>
              </a:buClr>
              <a:buNone/>
            </a:pPr>
            <a:r>
              <a:rPr lang="en-IN" sz="1400" dirty="0"/>
              <a:t>Approaches have varied across the industry with no consensus yet:</a:t>
            </a:r>
          </a:p>
          <a:p>
            <a:pPr marL="342900" indent="-342900">
              <a:buClr>
                <a:srgbClr val="FFD200"/>
              </a:buClr>
              <a:buAutoNum type="arabicParenR"/>
            </a:pPr>
            <a:r>
              <a:rPr lang="en-IN" sz="1400" dirty="0"/>
              <a:t>Continue to produce something similar (using “net” revenue as a denominator)</a:t>
            </a:r>
          </a:p>
          <a:p>
            <a:pPr marL="342900" indent="-342900">
              <a:buClr>
                <a:srgbClr val="FFD200"/>
              </a:buClr>
              <a:buAutoNum type="arabicParenR"/>
            </a:pPr>
            <a:endParaRPr lang="en-IN" sz="1400" dirty="0"/>
          </a:p>
          <a:p>
            <a:pPr marL="342900" indent="-342900">
              <a:buClr>
                <a:srgbClr val="FFD200"/>
              </a:buClr>
              <a:buAutoNum type="arabicParenR"/>
            </a:pPr>
            <a:r>
              <a:rPr lang="en-IN" sz="1400" dirty="0"/>
              <a:t>Profit Margin of Gross premium (uses “gross” revenue as a denominator)</a:t>
            </a:r>
          </a:p>
          <a:p>
            <a:pPr marL="342900" indent="-342900">
              <a:buClr>
                <a:srgbClr val="FFD200"/>
              </a:buClr>
              <a:buAutoNum type="arabicParenR"/>
            </a:pPr>
            <a:endParaRPr lang="en-IN" sz="1400" dirty="0"/>
          </a:p>
          <a:p>
            <a:pPr marL="342900" indent="-342900">
              <a:buClr>
                <a:srgbClr val="FFD200"/>
              </a:buClr>
              <a:buAutoNum type="arabicParenR"/>
            </a:pPr>
            <a:r>
              <a:rPr lang="en-IN" sz="1400" dirty="0"/>
              <a:t>Internally continue to use same combined ratio as now (</a:t>
            </a:r>
            <a:r>
              <a:rPr lang="en-GB" sz="1400" dirty="0"/>
              <a:t>and only use IFRS17 figures as an external compliance exercise)</a:t>
            </a:r>
            <a:r>
              <a:rPr lang="en-IN" sz="1400" dirty="0"/>
              <a:t> </a:t>
            </a:r>
          </a:p>
          <a:p>
            <a:pPr marL="342900" indent="-342900">
              <a:buClr>
                <a:srgbClr val="FFD200"/>
              </a:buClr>
              <a:buAutoNum type="arabicParenR"/>
            </a:pPr>
            <a:endParaRPr lang="en-IN" sz="1400" dirty="0"/>
          </a:p>
          <a:p>
            <a:pPr marL="342900" indent="-342900">
              <a:buClr>
                <a:srgbClr val="FFD200"/>
              </a:buClr>
              <a:buAutoNum type="arabicParenR"/>
            </a:pPr>
            <a:r>
              <a:rPr lang="en-IN" sz="1400" dirty="0"/>
              <a:t>Remove discounting impact from the figures to show an undiscounted position</a:t>
            </a:r>
          </a:p>
          <a:p>
            <a:pPr marL="342900" indent="-342900">
              <a:buClr>
                <a:srgbClr val="FFD200"/>
              </a:buClr>
              <a:buAutoNum type="arabicParenR"/>
            </a:pPr>
            <a:endParaRPr lang="en-IN" sz="1400" dirty="0"/>
          </a:p>
          <a:p>
            <a:pPr marL="342900" indent="-342900">
              <a:buClr>
                <a:srgbClr val="FFD200"/>
              </a:buClr>
              <a:buAutoNum type="arabicParenR"/>
            </a:pPr>
            <a:endParaRPr lang="en-IN" sz="1400" dirty="0"/>
          </a:p>
          <a:p>
            <a:pPr marL="342900" indent="-342900">
              <a:buClr>
                <a:srgbClr val="FFD200"/>
              </a:buClr>
              <a:buAutoNum type="arabicParenR"/>
            </a:pPr>
            <a:endParaRPr lang="en-IN" sz="1400" dirty="0"/>
          </a:p>
        </p:txBody>
      </p:sp>
      <p:sp>
        <p:nvSpPr>
          <p:cNvPr id="6" name="Title 5"/>
          <p:cNvSpPr>
            <a:spLocks noGrp="1"/>
          </p:cNvSpPr>
          <p:nvPr>
            <p:ph type="title"/>
          </p:nvPr>
        </p:nvSpPr>
        <p:spPr bwMode="gray">
          <a:xfrm>
            <a:off x="474398" y="423248"/>
            <a:ext cx="8189285" cy="594022"/>
          </a:xfrm>
        </p:spPr>
        <p:txBody>
          <a:bodyPr anchor="b"/>
          <a:lstStyle/>
          <a:p>
            <a:r>
              <a:rPr lang="en-IN" sz="1800" dirty="0"/>
              <a:t>KPIs – Combined Ratio (2/2)</a:t>
            </a:r>
            <a:br>
              <a:rPr lang="en-IN" sz="1800" dirty="0"/>
            </a:br>
            <a:endParaRPr lang="en-GB" dirty="0">
              <a:latin typeface="EYInterstate Light" panose="02000506000000020004" pitchFamily="2" charset="0"/>
            </a:endParaRPr>
          </a:p>
        </p:txBody>
      </p:sp>
    </p:spTree>
    <p:extLst>
      <p:ext uri="{BB962C8B-B14F-4D97-AF65-F5344CB8AC3E}">
        <p14:creationId xmlns:p14="http://schemas.microsoft.com/office/powerpoint/2010/main" val="3174239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gray">
          <a:xfrm>
            <a:off x="474398" y="423248"/>
            <a:ext cx="8189285" cy="594022"/>
          </a:xfrm>
        </p:spPr>
        <p:txBody>
          <a:bodyPr anchor="b"/>
          <a:lstStyle/>
          <a:p>
            <a:r>
              <a:rPr lang="en-IN" sz="1800" dirty="0"/>
              <a:t>Sample Entity Comments</a:t>
            </a:r>
            <a:br>
              <a:rPr lang="en-IN" sz="1800" dirty="0"/>
            </a:br>
            <a:endParaRPr lang="en-GB" dirty="0">
              <a:latin typeface="EYInterstate Light" panose="02000506000000020004" pitchFamily="2" charset="0"/>
            </a:endParaRPr>
          </a:p>
        </p:txBody>
      </p:sp>
      <p:graphicFrame>
        <p:nvGraphicFramePr>
          <p:cNvPr id="4" name="Table 4">
            <a:extLst>
              <a:ext uri="{FF2B5EF4-FFF2-40B4-BE49-F238E27FC236}">
                <a16:creationId xmlns:a16="http://schemas.microsoft.com/office/drawing/2014/main" id="{E7EE0880-5E67-4B61-B5C4-FA18B5187584}"/>
              </a:ext>
            </a:extLst>
          </p:cNvPr>
          <p:cNvGraphicFramePr>
            <a:graphicFrameLocks noGrp="1"/>
          </p:cNvGraphicFramePr>
          <p:nvPr>
            <p:ph idx="1"/>
          </p:nvPr>
        </p:nvGraphicFramePr>
        <p:xfrm>
          <a:off x="454240" y="1012508"/>
          <a:ext cx="8229600" cy="5740019"/>
        </p:xfrm>
        <a:graphic>
          <a:graphicData uri="http://schemas.openxmlformats.org/drawingml/2006/table">
            <a:tbl>
              <a:tblPr firstRow="1" bandRow="1">
                <a:tableStyleId>{5C22544A-7EE6-4342-B048-85BDC9FD1C3A}</a:tableStyleId>
              </a:tblPr>
              <a:tblGrid>
                <a:gridCol w="1285875">
                  <a:extLst>
                    <a:ext uri="{9D8B030D-6E8A-4147-A177-3AD203B41FA5}">
                      <a16:colId xmlns:a16="http://schemas.microsoft.com/office/drawing/2014/main" val="3154032530"/>
                    </a:ext>
                  </a:extLst>
                </a:gridCol>
                <a:gridCol w="3533775">
                  <a:extLst>
                    <a:ext uri="{9D8B030D-6E8A-4147-A177-3AD203B41FA5}">
                      <a16:colId xmlns:a16="http://schemas.microsoft.com/office/drawing/2014/main" val="4242454470"/>
                    </a:ext>
                  </a:extLst>
                </a:gridCol>
                <a:gridCol w="3409950">
                  <a:extLst>
                    <a:ext uri="{9D8B030D-6E8A-4147-A177-3AD203B41FA5}">
                      <a16:colId xmlns:a16="http://schemas.microsoft.com/office/drawing/2014/main" val="2772232166"/>
                    </a:ext>
                  </a:extLst>
                </a:gridCol>
              </a:tblGrid>
              <a:tr h="370840">
                <a:tc>
                  <a:txBody>
                    <a:bodyPr/>
                    <a:lstStyle/>
                    <a:p>
                      <a:r>
                        <a:rPr lang="en-GB" dirty="0"/>
                        <a:t>Entity</a:t>
                      </a:r>
                    </a:p>
                  </a:txBody>
                  <a:tcPr/>
                </a:tc>
                <a:tc>
                  <a:txBody>
                    <a:bodyPr/>
                    <a:lstStyle/>
                    <a:p>
                      <a:r>
                        <a:rPr lang="en-GB" dirty="0"/>
                        <a:t>Combined Ratio Comments</a:t>
                      </a:r>
                    </a:p>
                  </a:txBody>
                  <a:tcPr/>
                </a:tc>
                <a:tc>
                  <a:txBody>
                    <a:bodyPr/>
                    <a:lstStyle/>
                    <a:p>
                      <a:r>
                        <a:rPr lang="en-GB" dirty="0"/>
                        <a:t>Profitability</a:t>
                      </a:r>
                    </a:p>
                  </a:txBody>
                  <a:tcPr/>
                </a:tc>
                <a:extLst>
                  <a:ext uri="{0D108BD9-81ED-4DB2-BD59-A6C34878D82A}">
                    <a16:rowId xmlns:a16="http://schemas.microsoft.com/office/drawing/2014/main" val="1217743605"/>
                  </a:ext>
                </a:extLst>
              </a:tr>
              <a:tr h="370840">
                <a:tc>
                  <a:txBody>
                    <a:bodyPr/>
                    <a:lstStyle/>
                    <a:p>
                      <a:r>
                        <a:rPr lang="en-GB" dirty="0"/>
                        <a:t>Admiral</a:t>
                      </a:r>
                    </a:p>
                  </a:txBody>
                  <a:tcPr/>
                </a:tc>
                <a:tc>
                  <a:txBody>
                    <a:bodyPr/>
                    <a:lstStyle/>
                    <a:p>
                      <a:r>
                        <a:rPr lang="en-GB" dirty="0"/>
                        <a:t>No longer reported net of</a:t>
                      </a:r>
                    </a:p>
                    <a:p>
                      <a:r>
                        <a:rPr lang="en-GB" dirty="0"/>
                        <a:t>all reinsurance</a:t>
                      </a:r>
                    </a:p>
                  </a:txBody>
                  <a:tcPr/>
                </a:tc>
                <a:tc>
                  <a:txBody>
                    <a:bodyPr/>
                    <a:lstStyle/>
                    <a:p>
                      <a:r>
                        <a:rPr lang="en-GB" dirty="0"/>
                        <a:t> No impact on ultimate profitability of business Written</a:t>
                      </a:r>
                    </a:p>
                  </a:txBody>
                  <a:tcPr/>
                </a:tc>
                <a:extLst>
                  <a:ext uri="{0D108BD9-81ED-4DB2-BD59-A6C34878D82A}">
                    <a16:rowId xmlns:a16="http://schemas.microsoft.com/office/drawing/2014/main" val="3221324110"/>
                  </a:ext>
                </a:extLst>
              </a:tr>
              <a:tr h="370840">
                <a:tc>
                  <a:txBody>
                    <a:bodyPr/>
                    <a:lstStyle/>
                    <a:p>
                      <a:r>
                        <a:rPr lang="en-GB" dirty="0"/>
                        <a:t>Allianz</a:t>
                      </a:r>
                    </a:p>
                  </a:txBody>
                  <a:tcPr/>
                </a:tc>
                <a:tc>
                  <a:txBody>
                    <a:bodyPr/>
                    <a:lstStyle/>
                    <a:p>
                      <a:r>
                        <a:rPr lang="en-GB" dirty="0"/>
                        <a:t>Expected to be similar or lower level due to Discounting</a:t>
                      </a:r>
                    </a:p>
                  </a:txBody>
                  <a:tcPr/>
                </a:tc>
                <a:tc>
                  <a:txBody>
                    <a:bodyPr/>
                    <a:lstStyle/>
                    <a:p>
                      <a:r>
                        <a:rPr lang="en-GB" dirty="0"/>
                        <a:t>Operating profit expected to be on similar level</a:t>
                      </a:r>
                    </a:p>
                  </a:txBody>
                  <a:tcPr/>
                </a:tc>
                <a:extLst>
                  <a:ext uri="{0D108BD9-81ED-4DB2-BD59-A6C34878D82A}">
                    <a16:rowId xmlns:a16="http://schemas.microsoft.com/office/drawing/2014/main" val="2447651352"/>
                  </a:ext>
                </a:extLst>
              </a:tr>
              <a:tr h="370840">
                <a:tc>
                  <a:txBody>
                    <a:bodyPr/>
                    <a:lstStyle/>
                    <a:p>
                      <a:r>
                        <a:rPr lang="en-GB" dirty="0"/>
                        <a:t>Ageas</a:t>
                      </a:r>
                    </a:p>
                  </a:txBody>
                  <a:tcPr/>
                </a:tc>
                <a:tc>
                  <a:txBody>
                    <a:bodyPr/>
                    <a:lstStyle/>
                    <a:p>
                      <a:r>
                        <a:rPr lang="en-GB" dirty="0"/>
                        <a:t>Deterioration by ~1.5pp due to movement to gross while improvement by ~2.5pp due to</a:t>
                      </a:r>
                    </a:p>
                    <a:p>
                      <a:r>
                        <a:rPr lang="en-GB" dirty="0"/>
                        <a:t>discounting of all new Claims</a:t>
                      </a:r>
                    </a:p>
                  </a:txBody>
                  <a:tcPr/>
                </a:tc>
                <a:tc>
                  <a:txBody>
                    <a:bodyPr/>
                    <a:lstStyle/>
                    <a:p>
                      <a:r>
                        <a:rPr lang="en-GB" dirty="0"/>
                        <a:t>Positive impact of discounting of new</a:t>
                      </a:r>
                    </a:p>
                    <a:p>
                      <a:r>
                        <a:rPr lang="en-GB" dirty="0"/>
                        <a:t>claims partially off-set by lower investment result</a:t>
                      </a:r>
                    </a:p>
                  </a:txBody>
                  <a:tcPr/>
                </a:tc>
                <a:extLst>
                  <a:ext uri="{0D108BD9-81ED-4DB2-BD59-A6C34878D82A}">
                    <a16:rowId xmlns:a16="http://schemas.microsoft.com/office/drawing/2014/main" val="2491496828"/>
                  </a:ext>
                </a:extLst>
              </a:tr>
              <a:tr h="370840">
                <a:tc>
                  <a:txBody>
                    <a:bodyPr/>
                    <a:lstStyle/>
                    <a:p>
                      <a:r>
                        <a:rPr lang="en-GB" dirty="0"/>
                        <a:t>Aviva</a:t>
                      </a:r>
                    </a:p>
                  </a:txBody>
                  <a:tcPr/>
                </a:tc>
                <a:tc>
                  <a:txBody>
                    <a:bodyPr/>
                    <a:lstStyle/>
                    <a:p>
                      <a:r>
                        <a:rPr lang="en-GB" dirty="0"/>
                        <a:t>Calculated net of</a:t>
                      </a:r>
                    </a:p>
                    <a:p>
                      <a:r>
                        <a:rPr lang="en-GB" dirty="0"/>
                        <a:t>Reinsurance</a:t>
                      </a:r>
                    </a:p>
                  </a:txBody>
                  <a:tcPr/>
                </a:tc>
                <a:tc>
                  <a:txBody>
                    <a:bodyPr/>
                    <a:lstStyle/>
                    <a:p>
                      <a:r>
                        <a:rPr lang="en-GB" dirty="0"/>
                        <a:t>Limited financial impact</a:t>
                      </a:r>
                    </a:p>
                  </a:txBody>
                  <a:tcPr/>
                </a:tc>
                <a:extLst>
                  <a:ext uri="{0D108BD9-81ED-4DB2-BD59-A6C34878D82A}">
                    <a16:rowId xmlns:a16="http://schemas.microsoft.com/office/drawing/2014/main" val="3876816326"/>
                  </a:ext>
                </a:extLst>
              </a:tr>
              <a:tr h="370840">
                <a:tc>
                  <a:txBody>
                    <a:bodyPr/>
                    <a:lstStyle/>
                    <a:p>
                      <a:r>
                        <a:rPr lang="en-GB" dirty="0"/>
                        <a:t>Generali</a:t>
                      </a:r>
                    </a:p>
                  </a:txBody>
                  <a:tcPr/>
                </a:tc>
                <a:tc>
                  <a:txBody>
                    <a:bodyPr/>
                    <a:lstStyle/>
                    <a:p>
                      <a:r>
                        <a:rPr lang="en-GB" dirty="0"/>
                        <a:t>Ratio methodology to change, incl. all expenses in the numerator.  Slightly higher, owing to higher restated expense ratio and prior-year</a:t>
                      </a:r>
                    </a:p>
                    <a:p>
                      <a:r>
                        <a:rPr lang="en-GB" dirty="0"/>
                        <a:t>Development</a:t>
                      </a:r>
                    </a:p>
                  </a:txBody>
                  <a:tcPr/>
                </a:tc>
                <a:tc>
                  <a:txBody>
                    <a:bodyPr/>
                    <a:lstStyle/>
                    <a:p>
                      <a:r>
                        <a:rPr lang="en-GB" dirty="0"/>
                        <a:t>Operating result more sensitive to interest rates due to discounting</a:t>
                      </a:r>
                    </a:p>
                  </a:txBody>
                  <a:tcPr/>
                </a:tc>
                <a:extLst>
                  <a:ext uri="{0D108BD9-81ED-4DB2-BD59-A6C34878D82A}">
                    <a16:rowId xmlns:a16="http://schemas.microsoft.com/office/drawing/2014/main" val="2947866327"/>
                  </a:ext>
                </a:extLst>
              </a:tr>
              <a:tr h="370840">
                <a:tc>
                  <a:txBody>
                    <a:bodyPr/>
                    <a:lstStyle/>
                    <a:p>
                      <a:r>
                        <a:rPr lang="en-GB" dirty="0" err="1"/>
                        <a:t>Hiscox</a:t>
                      </a:r>
                      <a:endParaRPr lang="en-GB" dirty="0"/>
                    </a:p>
                  </a:txBody>
                  <a:tcPr/>
                </a:tc>
                <a:tc>
                  <a:txBody>
                    <a:bodyPr/>
                    <a:lstStyle/>
                    <a:p>
                      <a:r>
                        <a:rPr lang="en-GB" dirty="0"/>
                        <a:t>Slight deterioration expected due to increase in numerator (now gross</a:t>
                      </a:r>
                    </a:p>
                    <a:p>
                      <a:r>
                        <a:rPr lang="en-GB" dirty="0"/>
                        <a:t>basis)</a:t>
                      </a:r>
                    </a:p>
                  </a:txBody>
                  <a:tcPr/>
                </a:tc>
                <a:tc>
                  <a:txBody>
                    <a:bodyPr/>
                    <a:lstStyle/>
                    <a:p>
                      <a:r>
                        <a:rPr lang="en-GB" dirty="0"/>
                        <a:t>Reduced volatility as changes to investment return arising from interest rate movements are now partially offset by discount rate on net insurance liabilities</a:t>
                      </a:r>
                    </a:p>
                  </a:txBody>
                  <a:tcPr/>
                </a:tc>
                <a:extLst>
                  <a:ext uri="{0D108BD9-81ED-4DB2-BD59-A6C34878D82A}">
                    <a16:rowId xmlns:a16="http://schemas.microsoft.com/office/drawing/2014/main" val="1656143846"/>
                  </a:ext>
                </a:extLst>
              </a:tr>
              <a:tr h="370840">
                <a:tc>
                  <a:txBody>
                    <a:bodyPr/>
                    <a:lstStyle/>
                    <a:p>
                      <a:r>
                        <a:rPr lang="en-GB" dirty="0"/>
                        <a:t>Zurich</a:t>
                      </a:r>
                    </a:p>
                  </a:txBody>
                  <a:tcPr/>
                </a:tc>
                <a:tc>
                  <a:txBody>
                    <a:bodyPr/>
                    <a:lstStyle/>
                    <a:p>
                      <a:r>
                        <a:rPr lang="en-GB" dirty="0"/>
                        <a:t>Insurance revenue used as denominator in IFRS 17 resulting in slightly higher combined ratio all else equal</a:t>
                      </a:r>
                    </a:p>
                  </a:txBody>
                  <a:tcPr/>
                </a:tc>
                <a:tc>
                  <a:txBody>
                    <a:bodyPr/>
                    <a:lstStyle/>
                    <a:p>
                      <a:r>
                        <a:rPr lang="en-GB" dirty="0"/>
                        <a:t>Not expected to be</a:t>
                      </a:r>
                    </a:p>
                    <a:p>
                      <a:r>
                        <a:rPr lang="en-GB" dirty="0"/>
                        <a:t>materially different</a:t>
                      </a:r>
                    </a:p>
                  </a:txBody>
                  <a:tcPr/>
                </a:tc>
                <a:extLst>
                  <a:ext uri="{0D108BD9-81ED-4DB2-BD59-A6C34878D82A}">
                    <a16:rowId xmlns:a16="http://schemas.microsoft.com/office/drawing/2014/main" val="171739715"/>
                  </a:ext>
                </a:extLst>
              </a:tr>
            </a:tbl>
          </a:graphicData>
        </a:graphic>
      </p:graphicFrame>
    </p:spTree>
    <p:extLst>
      <p:ext uri="{BB962C8B-B14F-4D97-AF65-F5344CB8AC3E}">
        <p14:creationId xmlns:p14="http://schemas.microsoft.com/office/powerpoint/2010/main" val="261239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8875ED-7FCD-4D0A-B132-0DEE75080E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8" y="0"/>
            <a:ext cx="9143702" cy="6858000"/>
          </a:xfrm>
          <a:prstGeom prst="rect">
            <a:avLst/>
          </a:prstGeom>
        </p:spPr>
      </p:pic>
      <p:sp>
        <p:nvSpPr>
          <p:cNvPr id="18" name="Rectangle 17">
            <a:extLst>
              <a:ext uri="{FF2B5EF4-FFF2-40B4-BE49-F238E27FC236}">
                <a16:creationId xmlns:a16="http://schemas.microsoft.com/office/drawing/2014/main" id="{F220951A-C369-4ED0-BB63-C74573093C6E}"/>
              </a:ext>
            </a:extLst>
          </p:cNvPr>
          <p:cNvSpPr/>
          <p:nvPr/>
        </p:nvSpPr>
        <p:spPr>
          <a:xfrm>
            <a:off x="298" y="-2505"/>
            <a:ext cx="9143702" cy="6858000"/>
          </a:xfrm>
          <a:prstGeom prst="rect">
            <a:avLst/>
          </a:prstGeom>
          <a:gradFill flip="none" rotWithShape="1">
            <a:gsLst>
              <a:gs pos="24000">
                <a:srgbClr val="000000">
                  <a:alpha val="7000"/>
                  <a:lumMod val="48000"/>
                  <a:lumOff val="52000"/>
                </a:srgbClr>
              </a:gs>
              <a:gs pos="48000">
                <a:srgbClr val="000000">
                  <a:lumMod val="100000"/>
                  <a:alpha val="41000"/>
                </a:srgbClr>
              </a:gs>
              <a:gs pos="80000">
                <a:srgbClr val="000000">
                  <a:alpha val="52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49" b="0" i="0" u="none" strike="noStrike" kern="1200" cap="none" spc="0" normalizeH="0" baseline="0" noProof="0" dirty="0">
              <a:ln>
                <a:noFill/>
              </a:ln>
              <a:solidFill>
                <a:prstClr val="white"/>
              </a:solidFill>
              <a:effectLst/>
              <a:uLnTx/>
              <a:uFillTx/>
              <a:latin typeface="EYInterstate Light"/>
              <a:ea typeface="+mn-ea"/>
              <a:cs typeface="+mn-cs"/>
            </a:endParaRPr>
          </a:p>
        </p:txBody>
      </p:sp>
      <p:pic>
        <p:nvPicPr>
          <p:cNvPr id="11" name="Picture 10">
            <a:extLst>
              <a:ext uri="{FF2B5EF4-FFF2-40B4-BE49-F238E27FC236}">
                <a16:creationId xmlns:a16="http://schemas.microsoft.com/office/drawing/2014/main" id="{CC282FA9-0E1C-410B-8A67-A0FA1AF35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
        <p:nvSpPr>
          <p:cNvPr id="12" name="Text Placeholder 1">
            <a:extLst>
              <a:ext uri="{FF2B5EF4-FFF2-40B4-BE49-F238E27FC236}">
                <a16:creationId xmlns:a16="http://schemas.microsoft.com/office/drawing/2014/main" id="{C860ADC4-6112-4466-94A1-A3A507F4AED1}"/>
              </a:ext>
            </a:extLst>
          </p:cNvPr>
          <p:cNvSpPr txBox="1">
            <a:spLocks/>
          </p:cNvSpPr>
          <p:nvPr/>
        </p:nvSpPr>
        <p:spPr>
          <a:xfrm>
            <a:off x="70163" y="-183588"/>
            <a:ext cx="3912962" cy="5140822"/>
          </a:xfrm>
          <a:prstGeom prst="rect">
            <a:avLst/>
          </a:prstGeom>
        </p:spPr>
        <p:txBody>
          <a:bodyPr vert="horz" lIns="0" tIns="0" rIns="0" bIns="0" rtlCol="0">
            <a:noAutofit/>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55000" b="1" kern="1200">
                <a:solidFill>
                  <a:schemeClr val="bg2">
                    <a:lumMod val="20000"/>
                    <a:lumOff val="80000"/>
                    <a:alpha val="20000"/>
                  </a:schemeClr>
                </a:solidFill>
                <a:latin typeface="+mj-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1"/>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1"/>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1"/>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defTabSz="755512">
              <a:spcAft>
                <a:spcPts val="150"/>
              </a:spcAft>
              <a:defRPr/>
            </a:pPr>
            <a:r>
              <a:rPr lang="en-GB" sz="41228" dirty="0">
                <a:solidFill>
                  <a:srgbClr val="747480">
                    <a:alpha val="50000"/>
                  </a:srgbClr>
                </a:solidFill>
                <a:latin typeface="EYInterstate Light" panose="02000506000000020004" pitchFamily="2" charset="0"/>
              </a:rPr>
              <a:t>6</a:t>
            </a:r>
          </a:p>
        </p:txBody>
      </p:sp>
      <p:sp>
        <p:nvSpPr>
          <p:cNvPr id="13" name="Text Placeholder 3">
            <a:extLst>
              <a:ext uri="{FF2B5EF4-FFF2-40B4-BE49-F238E27FC236}">
                <a16:creationId xmlns:a16="http://schemas.microsoft.com/office/drawing/2014/main" id="{995C111E-6527-4070-BC11-D88E6520E1BE}"/>
              </a:ext>
            </a:extLst>
          </p:cNvPr>
          <p:cNvSpPr>
            <a:spLocks noGrp="1"/>
          </p:cNvSpPr>
          <p:nvPr>
            <p:ph type="body" sz="quarter" idx="10"/>
          </p:nvPr>
        </p:nvSpPr>
        <p:spPr>
          <a:xfrm>
            <a:off x="620064" y="2842210"/>
            <a:ext cx="4449647" cy="1202318"/>
          </a:xfrm>
        </p:spPr>
        <p:txBody>
          <a:bodyPr/>
          <a:lstStyle/>
          <a:p>
            <a:r>
              <a:rPr lang="en-IN" dirty="0"/>
              <a:t>Q&amp;A Session</a:t>
            </a:r>
          </a:p>
        </p:txBody>
      </p:sp>
      <p:sp>
        <p:nvSpPr>
          <p:cNvPr id="17" name="Slide Number Placeholder 16">
            <a:extLst>
              <a:ext uri="{FF2B5EF4-FFF2-40B4-BE49-F238E27FC236}">
                <a16:creationId xmlns:a16="http://schemas.microsoft.com/office/drawing/2014/main" id="{45A96F49-58CF-4884-96E8-2B04271D3CAF}"/>
              </a:ext>
            </a:extLst>
          </p:cNvPr>
          <p:cNvSpPr>
            <a:spLocks noGrp="1"/>
          </p:cNvSpPr>
          <p:nvPr>
            <p:ph type="sldNum" sz="quarter" idx="13"/>
          </p:nvPr>
        </p:nvSpPr>
        <p:spPr/>
        <p:txBody>
          <a:bodyPr/>
          <a:lstStyle/>
          <a:p>
            <a:r>
              <a:rPr lang="en-GB">
                <a:solidFill>
                  <a:srgbClr val="FFFFFF"/>
                </a:solidFill>
              </a:rPr>
              <a:t>Page </a:t>
            </a:r>
            <a:fld id="{F1BC30E3-FFE5-4B91-AA19-87A149EBB9EE}" type="slidenum">
              <a:rPr smtClean="0">
                <a:solidFill>
                  <a:srgbClr val="FFFFFF"/>
                </a:solidFill>
              </a:rPr>
              <a:pPr/>
              <a:t>17</a:t>
            </a:fld>
            <a:endParaRPr dirty="0">
              <a:solidFill>
                <a:srgbClr val="FFFFFF"/>
              </a:solidFill>
            </a:endParaRPr>
          </a:p>
        </p:txBody>
      </p:sp>
      <p:cxnSp>
        <p:nvCxnSpPr>
          <p:cNvPr id="10" name="Straight Connector 9">
            <a:extLst>
              <a:ext uri="{FF2B5EF4-FFF2-40B4-BE49-F238E27FC236}">
                <a16:creationId xmlns:a16="http://schemas.microsoft.com/office/drawing/2014/main" id="{8C3BC863-5577-4158-852B-5A6541CE572B}"/>
              </a:ext>
            </a:extLst>
          </p:cNvPr>
          <p:cNvCxnSpPr>
            <a:cxnSpLocks/>
          </p:cNvCxnSpPr>
          <p:nvPr/>
        </p:nvCxnSpPr>
        <p:spPr>
          <a:xfrm>
            <a:off x="1123428" y="6498633"/>
            <a:ext cx="0" cy="222207"/>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02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gray">
          <a:xfrm>
            <a:off x="474398" y="404198"/>
            <a:ext cx="8189285" cy="594022"/>
          </a:xfrm>
        </p:spPr>
        <p:txBody>
          <a:bodyPr anchor="b"/>
          <a:lstStyle/>
          <a:p>
            <a:r>
              <a:rPr lang="en-IN" sz="1800" dirty="0"/>
              <a:t>Experience from Europe and the UK</a:t>
            </a:r>
            <a:br>
              <a:rPr lang="en-IN" dirty="0">
                <a:latin typeface="EYInterstate Light" panose="02000506000000020004" pitchFamily="2" charset="0"/>
              </a:rPr>
            </a:br>
            <a:endParaRPr lang="en-GB" dirty="0">
              <a:latin typeface="EYInterstate Light" panose="02000506000000020004" pitchFamily="2" charset="0"/>
            </a:endParaRPr>
          </a:p>
        </p:txBody>
      </p:sp>
      <p:sp>
        <p:nvSpPr>
          <p:cNvPr id="8" name="Content Placeholder 6">
            <a:extLst>
              <a:ext uri="{FF2B5EF4-FFF2-40B4-BE49-F238E27FC236}">
                <a16:creationId xmlns:a16="http://schemas.microsoft.com/office/drawing/2014/main" id="{B9458702-133F-419A-8A0E-FA7EAD48FC51}"/>
              </a:ext>
            </a:extLst>
          </p:cNvPr>
          <p:cNvSpPr txBox="1">
            <a:spLocks/>
          </p:cNvSpPr>
          <p:nvPr/>
        </p:nvSpPr>
        <p:spPr bwMode="gray">
          <a:xfrm>
            <a:off x="474397" y="998220"/>
            <a:ext cx="8189285" cy="5136713"/>
          </a:xfrm>
          <a:prstGeom prst="rect">
            <a:avLst/>
          </a:prstGeom>
        </p:spPr>
        <p:txBody>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buClr>
                <a:srgbClr val="FFD200"/>
              </a:buClr>
              <a:buFont typeface="EYInterstate Light" panose="02000506000000020004" pitchFamily="2" charset="0"/>
              <a:buNone/>
            </a:pPr>
            <a:endParaRPr lang="en-GB" sz="1800" dirty="0"/>
          </a:p>
          <a:p>
            <a:pPr marL="161449" indent="-161449">
              <a:buClr>
                <a:srgbClr val="FFD200"/>
              </a:buClr>
            </a:pPr>
            <a:r>
              <a:rPr lang="en-GB" sz="1800" dirty="0">
                <a:latin typeface="EYInterstate Light"/>
              </a:rPr>
              <a:t>Background</a:t>
            </a:r>
          </a:p>
          <a:p>
            <a:pPr marL="161449" indent="-161449">
              <a:buClr>
                <a:srgbClr val="FFD200"/>
              </a:buClr>
            </a:pPr>
            <a:r>
              <a:rPr lang="en-GB" sz="1800" dirty="0">
                <a:latin typeface="EYInterstate Light"/>
              </a:rPr>
              <a:t>Timeline</a:t>
            </a:r>
          </a:p>
          <a:p>
            <a:pPr marL="161449" indent="-161449">
              <a:buClr>
                <a:srgbClr val="FFD200"/>
              </a:buClr>
            </a:pPr>
            <a:r>
              <a:rPr lang="en-GB" sz="1800" dirty="0">
                <a:latin typeface="EYInterstate Light"/>
              </a:rPr>
              <a:t>Disclosures</a:t>
            </a:r>
          </a:p>
          <a:p>
            <a:pPr marL="161449" indent="-161449">
              <a:buClr>
                <a:srgbClr val="FFD200"/>
              </a:buClr>
            </a:pPr>
            <a:r>
              <a:rPr lang="en-GB" sz="1800" dirty="0">
                <a:latin typeface="EYInterstate Light"/>
              </a:rPr>
              <a:t>The European Experience</a:t>
            </a:r>
          </a:p>
          <a:p>
            <a:pPr marL="161449" lvl="1" indent="-161449">
              <a:buClr>
                <a:srgbClr val="FFD200"/>
              </a:buClr>
            </a:pPr>
            <a:endParaRPr lang="en-GB" dirty="0">
              <a:latin typeface="EYInterstate Light"/>
            </a:endParaRPr>
          </a:p>
          <a:p>
            <a:pPr marL="200025" lvl="1" indent="0">
              <a:buClr>
                <a:srgbClr val="FFD200"/>
              </a:buClr>
              <a:buFont typeface="EYInterstate Light" panose="02000506000000020004" pitchFamily="2" charset="0"/>
              <a:buNone/>
            </a:pPr>
            <a:endParaRPr lang="en-IN" dirty="0"/>
          </a:p>
          <a:p>
            <a:pPr marL="200025" lvl="1" indent="0">
              <a:buClr>
                <a:srgbClr val="FFD200"/>
              </a:buClr>
              <a:buFont typeface="EYInterstate Light" panose="02000506000000020004" pitchFamily="2" charset="0"/>
              <a:buNone/>
            </a:pPr>
            <a:endParaRPr lang="en-IN" dirty="0"/>
          </a:p>
          <a:p>
            <a:pPr marL="200025" lvl="1" indent="0">
              <a:buClr>
                <a:srgbClr val="FFD200"/>
              </a:buClr>
              <a:buFont typeface="EYInterstate Light" panose="02000506000000020004" pitchFamily="2" charset="0"/>
              <a:buNone/>
            </a:pPr>
            <a:endParaRPr lang="en-IN" dirty="0"/>
          </a:p>
          <a:p>
            <a:pPr marL="200025" lvl="1" indent="0">
              <a:buClr>
                <a:srgbClr val="FFD200"/>
              </a:buClr>
              <a:buFont typeface="EYInterstate Light" panose="02000506000000020004" pitchFamily="2" charset="0"/>
              <a:buNone/>
            </a:pPr>
            <a:endParaRPr lang="en-IN" dirty="0"/>
          </a:p>
          <a:p>
            <a:pPr marL="0" indent="0">
              <a:buClr>
                <a:srgbClr val="FFD200"/>
              </a:buClr>
              <a:buFont typeface="EYInterstate Light" panose="02000506000000020004" pitchFamily="2" charset="0"/>
              <a:buNone/>
            </a:pPr>
            <a:endParaRPr lang="en-GB" sz="1800" b="1" i="1" dirty="0"/>
          </a:p>
          <a:p>
            <a:pPr marL="0" indent="0">
              <a:buClr>
                <a:srgbClr val="FFD200"/>
              </a:buClr>
              <a:buFont typeface="EYInterstate Light" panose="02000506000000020004" pitchFamily="2" charset="0"/>
              <a:buNone/>
            </a:pPr>
            <a:endParaRPr lang="en-IN" sz="1800" dirty="0"/>
          </a:p>
          <a:p>
            <a:pPr marL="161449" indent="-161449">
              <a:buClr>
                <a:srgbClr val="FFD200"/>
              </a:buClr>
            </a:pPr>
            <a:endParaRPr lang="en-IN" sz="1800" dirty="0"/>
          </a:p>
          <a:p>
            <a:pPr marL="161449" indent="-161449">
              <a:buClr>
                <a:srgbClr val="FFD200"/>
              </a:buClr>
            </a:pPr>
            <a:endParaRPr lang="en-IN" sz="1800" dirty="0"/>
          </a:p>
          <a:p>
            <a:pPr marL="161449" indent="-161449">
              <a:buClr>
                <a:srgbClr val="FFD200"/>
              </a:buClr>
            </a:pPr>
            <a:endParaRPr lang="en-IN" sz="1800" dirty="0"/>
          </a:p>
          <a:p>
            <a:pPr marL="0" indent="0">
              <a:buClr>
                <a:srgbClr val="FFD200"/>
              </a:buClr>
              <a:buFont typeface="EYInterstate Light" panose="02000506000000020004" pitchFamily="2" charset="0"/>
              <a:buNone/>
            </a:pPr>
            <a:endParaRPr lang="en-IN" sz="1800" dirty="0"/>
          </a:p>
        </p:txBody>
      </p:sp>
    </p:spTree>
    <p:extLst>
      <p:ext uri="{BB962C8B-B14F-4D97-AF65-F5344CB8AC3E}">
        <p14:creationId xmlns:p14="http://schemas.microsoft.com/office/powerpoint/2010/main" val="321217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C6E1BF-E78E-4F6D-B7E2-ECE422186852}"/>
              </a:ext>
            </a:extLst>
          </p:cNvPr>
          <p:cNvSpPr/>
          <p:nvPr/>
        </p:nvSpPr>
        <p:spPr>
          <a:xfrm>
            <a:off x="457201" y="4716780"/>
            <a:ext cx="8267693" cy="1412554"/>
          </a:xfrm>
          <a:prstGeom prst="rect">
            <a:avLst/>
          </a:prstGeom>
          <a:noFill/>
          <a:ln w="9525">
            <a:solidFill>
              <a:srgbClr val="7474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4" name="Title 3"/>
          <p:cNvSpPr>
            <a:spLocks noGrp="1"/>
          </p:cNvSpPr>
          <p:nvPr>
            <p:ph type="title"/>
          </p:nvPr>
        </p:nvSpPr>
        <p:spPr/>
        <p:txBody>
          <a:bodyPr/>
          <a:lstStyle/>
          <a:p>
            <a:r>
              <a:rPr lang="en-IN" dirty="0"/>
              <a:t>IFRS 17 – a consistent framework</a:t>
            </a:r>
          </a:p>
        </p:txBody>
      </p:sp>
      <p:sp>
        <p:nvSpPr>
          <p:cNvPr id="8" name="Slide Number Placeholder 7">
            <a:extLst>
              <a:ext uri="{FF2B5EF4-FFF2-40B4-BE49-F238E27FC236}">
                <a16:creationId xmlns:a16="http://schemas.microsoft.com/office/drawing/2014/main" id="{227CB6E6-63F9-4C69-96DC-267C81BD00AE}"/>
              </a:ext>
            </a:extLst>
          </p:cNvPr>
          <p:cNvSpPr>
            <a:spLocks noGrp="1"/>
          </p:cNvSpPr>
          <p:nvPr>
            <p:ph type="sldNum" sz="quarter" idx="21"/>
          </p:nvPr>
        </p:nvSpPr>
        <p:spPr/>
        <p:txBody>
          <a:bodyPr/>
          <a:lstStyle/>
          <a:p>
            <a:r>
              <a:rPr lang="en-GB"/>
              <a:t>Page </a:t>
            </a:r>
            <a:fld id="{F1BC30E3-FFE5-4B91-AA19-87A149EBB9EE}" type="slidenum">
              <a:rPr smtClean="0"/>
              <a:pPr/>
              <a:t>3</a:t>
            </a:fld>
            <a:endParaRPr dirty="0"/>
          </a:p>
        </p:txBody>
      </p:sp>
      <p:cxnSp>
        <p:nvCxnSpPr>
          <p:cNvPr id="9" name="Straight Connector 8">
            <a:extLst>
              <a:ext uri="{FF2B5EF4-FFF2-40B4-BE49-F238E27FC236}">
                <a16:creationId xmlns:a16="http://schemas.microsoft.com/office/drawing/2014/main" id="{2552C0C7-598A-4D36-A57B-4A6F7E5B1774}"/>
              </a:ext>
            </a:extLst>
          </p:cNvPr>
          <p:cNvCxnSpPr>
            <a:cxnSpLocks/>
          </p:cNvCxnSpPr>
          <p:nvPr/>
        </p:nvCxnSpPr>
        <p:spPr>
          <a:xfrm>
            <a:off x="1123428" y="6498633"/>
            <a:ext cx="0" cy="222207"/>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3F918D1-8D80-4BB5-9BDC-5773536C3527}"/>
              </a:ext>
            </a:extLst>
          </p:cNvPr>
          <p:cNvGrpSpPr/>
          <p:nvPr/>
        </p:nvGrpSpPr>
        <p:grpSpPr>
          <a:xfrm>
            <a:off x="354889" y="1234363"/>
            <a:ext cx="8331912" cy="2850501"/>
            <a:chOff x="270311" y="1196460"/>
            <a:chExt cx="8331912" cy="2850501"/>
          </a:xfrm>
        </p:grpSpPr>
        <p:sp>
          <p:nvSpPr>
            <p:cNvPr id="26" name="Freeform 6">
              <a:extLst>
                <a:ext uri="{FF2B5EF4-FFF2-40B4-BE49-F238E27FC236}">
                  <a16:creationId xmlns:a16="http://schemas.microsoft.com/office/drawing/2014/main" id="{945A7D3B-A32D-4C36-A3BC-9E7391EACAAE}"/>
                </a:ext>
              </a:extLst>
            </p:cNvPr>
            <p:cNvSpPr>
              <a:spLocks noEditPoints="1"/>
            </p:cNvSpPr>
            <p:nvPr/>
          </p:nvSpPr>
          <p:spPr bwMode="auto">
            <a:xfrm>
              <a:off x="2938944" y="2584466"/>
              <a:ext cx="2707991" cy="1462495"/>
            </a:xfrm>
            <a:custGeom>
              <a:avLst/>
              <a:gdLst>
                <a:gd name="T0" fmla="*/ 1400 w 1400"/>
                <a:gd name="T1" fmla="*/ 718 h 756"/>
                <a:gd name="T2" fmla="*/ 1361 w 1400"/>
                <a:gd name="T3" fmla="*/ 756 h 756"/>
                <a:gd name="T4" fmla="*/ 39 w 1400"/>
                <a:gd name="T5" fmla="*/ 756 h 756"/>
                <a:gd name="T6" fmla="*/ 0 w 1400"/>
                <a:gd name="T7" fmla="*/ 718 h 756"/>
                <a:gd name="T8" fmla="*/ 0 w 1400"/>
                <a:gd name="T9" fmla="*/ 716 h 756"/>
                <a:gd name="T10" fmla="*/ 39 w 1400"/>
                <a:gd name="T11" fmla="*/ 678 h 756"/>
                <a:gd name="T12" fmla="*/ 1361 w 1400"/>
                <a:gd name="T13" fmla="*/ 678 h 756"/>
                <a:gd name="T14" fmla="*/ 1400 w 1400"/>
                <a:gd name="T15" fmla="*/ 716 h 756"/>
                <a:gd name="T16" fmla="*/ 1400 w 1400"/>
                <a:gd name="T17" fmla="*/ 718 h 756"/>
                <a:gd name="T18" fmla="*/ 1348 w 1400"/>
                <a:gd name="T19" fmla="*/ 664 h 756"/>
                <a:gd name="T20" fmla="*/ 52 w 1400"/>
                <a:gd name="T21" fmla="*/ 664 h 756"/>
                <a:gd name="T22" fmla="*/ 547 w 1400"/>
                <a:gd name="T23" fmla="*/ 123 h 756"/>
                <a:gd name="T24" fmla="*/ 547 w 1400"/>
                <a:gd name="T25" fmla="*/ 54 h 756"/>
                <a:gd name="T26" fmla="*/ 595 w 1400"/>
                <a:gd name="T27" fmla="*/ 0 h 756"/>
                <a:gd name="T28" fmla="*/ 789 w 1400"/>
                <a:gd name="T29" fmla="*/ 0 h 756"/>
                <a:gd name="T30" fmla="*/ 838 w 1400"/>
                <a:gd name="T31" fmla="*/ 54 h 756"/>
                <a:gd name="T32" fmla="*/ 838 w 1400"/>
                <a:gd name="T33" fmla="*/ 120 h 756"/>
                <a:gd name="T34" fmla="*/ 1348 w 1400"/>
                <a:gd name="T35" fmla="*/ 664 h 756"/>
                <a:gd name="T36" fmla="*/ 551 w 1400"/>
                <a:gd name="T37" fmla="*/ 182 h 756"/>
                <a:gd name="T38" fmla="*/ 530 w 1400"/>
                <a:gd name="T39" fmla="*/ 172 h 756"/>
                <a:gd name="T40" fmla="*/ 281 w 1400"/>
                <a:gd name="T41" fmla="*/ 324 h 756"/>
                <a:gd name="T42" fmla="*/ 119 w 1400"/>
                <a:gd name="T43" fmla="*/ 566 h 756"/>
                <a:gd name="T44" fmla="*/ 129 w 1400"/>
                <a:gd name="T45" fmla="*/ 588 h 756"/>
                <a:gd name="T46" fmla="*/ 135 w 1400"/>
                <a:gd name="T47" fmla="*/ 589 h 756"/>
                <a:gd name="T48" fmla="*/ 150 w 1400"/>
                <a:gd name="T49" fmla="*/ 578 h 756"/>
                <a:gd name="T50" fmla="*/ 541 w 1400"/>
                <a:gd name="T51" fmla="*/ 204 h 756"/>
                <a:gd name="T52" fmla="*/ 551 w 1400"/>
                <a:gd name="T53" fmla="*/ 182 h 756"/>
                <a:gd name="T54" fmla="*/ 787 w 1400"/>
                <a:gd name="T55" fmla="*/ 54 h 756"/>
                <a:gd name="T56" fmla="*/ 787 w 1400"/>
                <a:gd name="T57" fmla="*/ 51 h 756"/>
                <a:gd name="T58" fmla="*/ 598 w 1400"/>
                <a:gd name="T59" fmla="*/ 51 h 756"/>
                <a:gd name="T60" fmla="*/ 597 w 1400"/>
                <a:gd name="T61" fmla="*/ 54 h 756"/>
                <a:gd name="T62" fmla="*/ 597 w 1400"/>
                <a:gd name="T63" fmla="*/ 113 h 756"/>
                <a:gd name="T64" fmla="*/ 700 w 1400"/>
                <a:gd name="T65" fmla="*/ 105 h 756"/>
                <a:gd name="T66" fmla="*/ 787 w 1400"/>
                <a:gd name="T67" fmla="*/ 111 h 756"/>
                <a:gd name="T68" fmla="*/ 787 w 1400"/>
                <a:gd name="T69" fmla="*/ 5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00" h="756">
                  <a:moveTo>
                    <a:pt x="1400" y="718"/>
                  </a:moveTo>
                  <a:cubicBezTo>
                    <a:pt x="1400" y="739"/>
                    <a:pt x="1383" y="756"/>
                    <a:pt x="1361" y="756"/>
                  </a:cubicBezTo>
                  <a:cubicBezTo>
                    <a:pt x="39" y="756"/>
                    <a:pt x="39" y="756"/>
                    <a:pt x="39" y="756"/>
                  </a:cubicBezTo>
                  <a:cubicBezTo>
                    <a:pt x="17" y="756"/>
                    <a:pt x="0" y="739"/>
                    <a:pt x="0" y="718"/>
                  </a:cubicBezTo>
                  <a:cubicBezTo>
                    <a:pt x="0" y="716"/>
                    <a:pt x="0" y="716"/>
                    <a:pt x="0" y="716"/>
                  </a:cubicBezTo>
                  <a:cubicBezTo>
                    <a:pt x="0" y="695"/>
                    <a:pt x="17" y="678"/>
                    <a:pt x="39" y="678"/>
                  </a:cubicBezTo>
                  <a:cubicBezTo>
                    <a:pt x="1361" y="678"/>
                    <a:pt x="1361" y="678"/>
                    <a:pt x="1361" y="678"/>
                  </a:cubicBezTo>
                  <a:cubicBezTo>
                    <a:pt x="1383" y="678"/>
                    <a:pt x="1400" y="695"/>
                    <a:pt x="1400" y="716"/>
                  </a:cubicBezTo>
                  <a:lnTo>
                    <a:pt x="1400" y="718"/>
                  </a:lnTo>
                  <a:close/>
                  <a:moveTo>
                    <a:pt x="1348" y="664"/>
                  </a:moveTo>
                  <a:cubicBezTo>
                    <a:pt x="52" y="664"/>
                    <a:pt x="52" y="664"/>
                    <a:pt x="52" y="664"/>
                  </a:cubicBezTo>
                  <a:cubicBezTo>
                    <a:pt x="91" y="399"/>
                    <a:pt x="289" y="185"/>
                    <a:pt x="547" y="123"/>
                  </a:cubicBezTo>
                  <a:cubicBezTo>
                    <a:pt x="547" y="54"/>
                    <a:pt x="547" y="54"/>
                    <a:pt x="547" y="54"/>
                  </a:cubicBezTo>
                  <a:cubicBezTo>
                    <a:pt x="547" y="24"/>
                    <a:pt x="568" y="0"/>
                    <a:pt x="595" y="0"/>
                  </a:cubicBezTo>
                  <a:cubicBezTo>
                    <a:pt x="789" y="0"/>
                    <a:pt x="789" y="0"/>
                    <a:pt x="789" y="0"/>
                  </a:cubicBezTo>
                  <a:cubicBezTo>
                    <a:pt x="816" y="0"/>
                    <a:pt x="838" y="24"/>
                    <a:pt x="838" y="54"/>
                  </a:cubicBezTo>
                  <a:cubicBezTo>
                    <a:pt x="838" y="120"/>
                    <a:pt x="838" y="120"/>
                    <a:pt x="838" y="120"/>
                  </a:cubicBezTo>
                  <a:cubicBezTo>
                    <a:pt x="1103" y="176"/>
                    <a:pt x="1308" y="393"/>
                    <a:pt x="1348" y="664"/>
                  </a:cubicBezTo>
                  <a:close/>
                  <a:moveTo>
                    <a:pt x="551" y="182"/>
                  </a:moveTo>
                  <a:cubicBezTo>
                    <a:pt x="548" y="174"/>
                    <a:pt x="539" y="169"/>
                    <a:pt x="530" y="172"/>
                  </a:cubicBezTo>
                  <a:cubicBezTo>
                    <a:pt x="438" y="203"/>
                    <a:pt x="351" y="256"/>
                    <a:pt x="281" y="324"/>
                  </a:cubicBezTo>
                  <a:cubicBezTo>
                    <a:pt x="210" y="392"/>
                    <a:pt x="154" y="475"/>
                    <a:pt x="119" y="566"/>
                  </a:cubicBezTo>
                  <a:cubicBezTo>
                    <a:pt x="116" y="575"/>
                    <a:pt x="120" y="585"/>
                    <a:pt x="129" y="588"/>
                  </a:cubicBezTo>
                  <a:cubicBezTo>
                    <a:pt x="131" y="589"/>
                    <a:pt x="133" y="589"/>
                    <a:pt x="135" y="589"/>
                  </a:cubicBezTo>
                  <a:cubicBezTo>
                    <a:pt x="141" y="589"/>
                    <a:pt x="148" y="585"/>
                    <a:pt x="150" y="578"/>
                  </a:cubicBezTo>
                  <a:cubicBezTo>
                    <a:pt x="219" y="401"/>
                    <a:pt x="361" y="265"/>
                    <a:pt x="541" y="204"/>
                  </a:cubicBezTo>
                  <a:cubicBezTo>
                    <a:pt x="550" y="201"/>
                    <a:pt x="554" y="191"/>
                    <a:pt x="551" y="182"/>
                  </a:cubicBezTo>
                  <a:close/>
                  <a:moveTo>
                    <a:pt x="787" y="54"/>
                  </a:moveTo>
                  <a:cubicBezTo>
                    <a:pt x="787" y="52"/>
                    <a:pt x="787" y="51"/>
                    <a:pt x="787" y="51"/>
                  </a:cubicBezTo>
                  <a:cubicBezTo>
                    <a:pt x="598" y="51"/>
                    <a:pt x="598" y="51"/>
                    <a:pt x="598" y="51"/>
                  </a:cubicBezTo>
                  <a:cubicBezTo>
                    <a:pt x="597" y="51"/>
                    <a:pt x="597" y="52"/>
                    <a:pt x="597" y="54"/>
                  </a:cubicBezTo>
                  <a:cubicBezTo>
                    <a:pt x="597" y="113"/>
                    <a:pt x="597" y="113"/>
                    <a:pt x="597" y="113"/>
                  </a:cubicBezTo>
                  <a:cubicBezTo>
                    <a:pt x="631" y="108"/>
                    <a:pt x="665" y="105"/>
                    <a:pt x="700" y="105"/>
                  </a:cubicBezTo>
                  <a:cubicBezTo>
                    <a:pt x="730" y="105"/>
                    <a:pt x="759" y="107"/>
                    <a:pt x="787" y="111"/>
                  </a:cubicBezTo>
                  <a:lnTo>
                    <a:pt x="787" y="54"/>
                  </a:lnTo>
                  <a:close/>
                </a:path>
              </a:pathLst>
            </a:custGeom>
            <a:noFill/>
            <a:ln w="12700">
              <a:solidFill>
                <a:srgbClr val="747480"/>
              </a:solidFill>
            </a:ln>
          </p:spPr>
          <p:txBody>
            <a:bodyPr vert="horz" wrap="square" lIns="91440" tIns="45720" rIns="91440" bIns="45720"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C73B003F-9A21-472D-A152-69DC938BAC1D}"/>
                </a:ext>
              </a:extLst>
            </p:cNvPr>
            <p:cNvSpPr>
              <a:spLocks noChangeArrowheads="1"/>
            </p:cNvSpPr>
            <p:nvPr/>
          </p:nvSpPr>
          <p:spPr bwMode="auto">
            <a:xfrm>
              <a:off x="2247002" y="3065959"/>
              <a:ext cx="475762" cy="475762"/>
            </a:xfrm>
            <a:prstGeom prst="ellipse">
              <a:avLst/>
            </a:prstGeom>
            <a:solidFill>
              <a:srgbClr val="747480"/>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C91881C4-99E4-4F8A-8F76-42FF497BECFD}"/>
                </a:ext>
              </a:extLst>
            </p:cNvPr>
            <p:cNvSpPr>
              <a:spLocks noChangeArrowheads="1"/>
            </p:cNvSpPr>
            <p:nvPr/>
          </p:nvSpPr>
          <p:spPr bwMode="auto">
            <a:xfrm>
              <a:off x="2308008" y="3126555"/>
              <a:ext cx="353750" cy="354570"/>
            </a:xfrm>
            <a:prstGeom prst="ellipse">
              <a:avLst/>
            </a:pr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a:r>
                <a:rPr lang="en-US" sz="1600" b="1" dirty="0">
                  <a:solidFill>
                    <a:schemeClr val="tx2"/>
                  </a:solidFill>
                </a:rPr>
                <a:t>1</a:t>
              </a:r>
            </a:p>
          </p:txBody>
        </p:sp>
        <p:sp>
          <p:nvSpPr>
            <p:cNvPr id="29" name="Oval 28">
              <a:extLst>
                <a:ext uri="{FF2B5EF4-FFF2-40B4-BE49-F238E27FC236}">
                  <a16:creationId xmlns:a16="http://schemas.microsoft.com/office/drawing/2014/main" id="{CCC1C108-FD74-4CBB-89CA-E236E56D92D7}"/>
                </a:ext>
              </a:extLst>
            </p:cNvPr>
            <p:cNvSpPr>
              <a:spLocks noChangeArrowheads="1"/>
            </p:cNvSpPr>
            <p:nvPr/>
          </p:nvSpPr>
          <p:spPr bwMode="auto">
            <a:xfrm>
              <a:off x="2782540" y="1992425"/>
              <a:ext cx="477399" cy="475762"/>
            </a:xfrm>
            <a:prstGeom prst="ellipse">
              <a:avLst/>
            </a:prstGeom>
            <a:solidFill>
              <a:srgbClr val="747480"/>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4F80FB1B-7EE8-4AF8-BEDF-C08052A8B1AE}"/>
                </a:ext>
              </a:extLst>
            </p:cNvPr>
            <p:cNvSpPr>
              <a:spLocks noChangeArrowheads="1"/>
            </p:cNvSpPr>
            <p:nvPr/>
          </p:nvSpPr>
          <p:spPr bwMode="auto">
            <a:xfrm>
              <a:off x="2843955" y="2052203"/>
              <a:ext cx="354569" cy="354570"/>
            </a:xfrm>
            <a:prstGeom prst="ellipse">
              <a:avLst/>
            </a:pr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a:r>
                <a:rPr lang="en-US" sz="1600" b="1" dirty="0">
                  <a:solidFill>
                    <a:schemeClr val="tx2"/>
                  </a:solidFill>
                </a:rPr>
                <a:t>2</a:t>
              </a:r>
            </a:p>
          </p:txBody>
        </p:sp>
        <p:sp>
          <p:nvSpPr>
            <p:cNvPr id="41" name="Oval 40">
              <a:extLst>
                <a:ext uri="{FF2B5EF4-FFF2-40B4-BE49-F238E27FC236}">
                  <a16:creationId xmlns:a16="http://schemas.microsoft.com/office/drawing/2014/main" id="{CC7AC4DB-4FAD-412D-9F82-962E11867D80}"/>
                </a:ext>
              </a:extLst>
            </p:cNvPr>
            <p:cNvSpPr>
              <a:spLocks noChangeArrowheads="1"/>
            </p:cNvSpPr>
            <p:nvPr/>
          </p:nvSpPr>
          <p:spPr bwMode="auto">
            <a:xfrm>
              <a:off x="4053830" y="1196460"/>
              <a:ext cx="478218" cy="475762"/>
            </a:xfrm>
            <a:prstGeom prst="ellipse">
              <a:avLst/>
            </a:prstGeom>
            <a:solidFill>
              <a:srgbClr val="747480"/>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AFEED859-53AD-4999-8B42-4EFDF14F127F}"/>
                </a:ext>
              </a:extLst>
            </p:cNvPr>
            <p:cNvSpPr>
              <a:spLocks noChangeArrowheads="1"/>
            </p:cNvSpPr>
            <p:nvPr/>
          </p:nvSpPr>
          <p:spPr bwMode="auto">
            <a:xfrm>
              <a:off x="4116064" y="1257056"/>
              <a:ext cx="353750" cy="353750"/>
            </a:xfrm>
            <a:prstGeom prst="ellipse">
              <a:avLst/>
            </a:pr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a:r>
                <a:rPr lang="en-US" sz="1600" b="1" dirty="0">
                  <a:solidFill>
                    <a:schemeClr val="tx2"/>
                  </a:solidFill>
                </a:rPr>
                <a:t>3</a:t>
              </a:r>
            </a:p>
          </p:txBody>
        </p:sp>
        <p:sp>
          <p:nvSpPr>
            <p:cNvPr id="46" name="Oval 45">
              <a:extLst>
                <a:ext uri="{FF2B5EF4-FFF2-40B4-BE49-F238E27FC236}">
                  <a16:creationId xmlns:a16="http://schemas.microsoft.com/office/drawing/2014/main" id="{963B2F27-812F-4FBF-890F-1AECA410B47A}"/>
                </a:ext>
              </a:extLst>
            </p:cNvPr>
            <p:cNvSpPr>
              <a:spLocks noChangeArrowheads="1"/>
            </p:cNvSpPr>
            <p:nvPr/>
          </p:nvSpPr>
          <p:spPr bwMode="auto">
            <a:xfrm>
              <a:off x="5325938" y="1992425"/>
              <a:ext cx="478218" cy="475762"/>
            </a:xfrm>
            <a:prstGeom prst="ellipse">
              <a:avLst/>
            </a:prstGeom>
            <a:solidFill>
              <a:srgbClr val="747480"/>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32">
              <a:extLst>
                <a:ext uri="{FF2B5EF4-FFF2-40B4-BE49-F238E27FC236}">
                  <a16:creationId xmlns:a16="http://schemas.microsoft.com/office/drawing/2014/main" id="{5327DD7E-2D25-4DBC-B871-F5EF87F5677E}"/>
                </a:ext>
              </a:extLst>
            </p:cNvPr>
            <p:cNvSpPr>
              <a:spLocks noChangeArrowheads="1"/>
            </p:cNvSpPr>
            <p:nvPr/>
          </p:nvSpPr>
          <p:spPr bwMode="auto">
            <a:xfrm>
              <a:off x="5863933" y="3065959"/>
              <a:ext cx="475762" cy="475762"/>
            </a:xfrm>
            <a:prstGeom prst="ellipse">
              <a:avLst/>
            </a:prstGeom>
            <a:solidFill>
              <a:srgbClr val="747480"/>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Oval 33">
              <a:extLst>
                <a:ext uri="{FF2B5EF4-FFF2-40B4-BE49-F238E27FC236}">
                  <a16:creationId xmlns:a16="http://schemas.microsoft.com/office/drawing/2014/main" id="{0920DE50-FEBE-4413-A409-250042D54522}"/>
                </a:ext>
              </a:extLst>
            </p:cNvPr>
            <p:cNvSpPr>
              <a:spLocks noChangeArrowheads="1"/>
            </p:cNvSpPr>
            <p:nvPr/>
          </p:nvSpPr>
          <p:spPr bwMode="auto">
            <a:xfrm>
              <a:off x="5925348" y="3125737"/>
              <a:ext cx="354569" cy="354570"/>
            </a:xfrm>
            <a:prstGeom prst="ellipse">
              <a:avLst/>
            </a:pr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a:r>
                <a:rPr lang="en-US" sz="1600" b="1" dirty="0">
                  <a:solidFill>
                    <a:schemeClr val="tx2"/>
                  </a:solidFill>
                </a:rPr>
                <a:t>5</a:t>
              </a:r>
            </a:p>
          </p:txBody>
        </p:sp>
        <p:cxnSp>
          <p:nvCxnSpPr>
            <p:cNvPr id="54" name="Elbow Connector 52">
              <a:extLst>
                <a:ext uri="{FF2B5EF4-FFF2-40B4-BE49-F238E27FC236}">
                  <a16:creationId xmlns:a16="http://schemas.microsoft.com/office/drawing/2014/main" id="{1A346B96-8053-4D49-ADC2-760D67ECC249}"/>
                </a:ext>
              </a:extLst>
            </p:cNvPr>
            <p:cNvCxnSpPr>
              <a:endCxn id="29" idx="6"/>
            </p:cNvCxnSpPr>
            <p:nvPr/>
          </p:nvCxnSpPr>
          <p:spPr>
            <a:xfrm rot="16200000" flipV="1">
              <a:off x="3094071" y="2396175"/>
              <a:ext cx="701070" cy="369332"/>
            </a:xfrm>
            <a:prstGeom prst="bentConnector2">
              <a:avLst/>
            </a:prstGeom>
            <a:ln w="12700">
              <a:solidFill>
                <a:srgbClr val="7474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Elbow Connector 60">
              <a:extLst>
                <a:ext uri="{FF2B5EF4-FFF2-40B4-BE49-F238E27FC236}">
                  <a16:creationId xmlns:a16="http://schemas.microsoft.com/office/drawing/2014/main" id="{6F893F24-9312-4C7F-A9E6-5A9E74FF5713}"/>
                </a:ext>
              </a:extLst>
            </p:cNvPr>
            <p:cNvCxnSpPr>
              <a:cxnSpLocks/>
              <a:endCxn id="46" idx="2"/>
            </p:cNvCxnSpPr>
            <p:nvPr/>
          </p:nvCxnSpPr>
          <p:spPr>
            <a:xfrm rot="5400000" flipH="1" flipV="1">
              <a:off x="4790737" y="2396177"/>
              <a:ext cx="701072" cy="369331"/>
            </a:xfrm>
            <a:prstGeom prst="bentConnector2">
              <a:avLst/>
            </a:prstGeom>
            <a:ln w="12700">
              <a:solidFill>
                <a:srgbClr val="7474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Elbow Connector 66">
              <a:extLst>
                <a:ext uri="{FF2B5EF4-FFF2-40B4-BE49-F238E27FC236}">
                  <a16:creationId xmlns:a16="http://schemas.microsoft.com/office/drawing/2014/main" id="{13965B8D-DB9E-4714-B1E3-67A8568FE1D0}"/>
                </a:ext>
              </a:extLst>
            </p:cNvPr>
            <p:cNvCxnSpPr>
              <a:endCxn id="50" idx="2"/>
            </p:cNvCxnSpPr>
            <p:nvPr/>
          </p:nvCxnSpPr>
          <p:spPr>
            <a:xfrm flipV="1">
              <a:off x="5361029" y="3303840"/>
              <a:ext cx="502904" cy="1"/>
            </a:xfrm>
            <a:prstGeom prst="straightConnector1">
              <a:avLst/>
            </a:prstGeom>
            <a:ln w="12700">
              <a:solidFill>
                <a:srgbClr val="7474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Elbow Connector 66">
              <a:extLst>
                <a:ext uri="{FF2B5EF4-FFF2-40B4-BE49-F238E27FC236}">
                  <a16:creationId xmlns:a16="http://schemas.microsoft.com/office/drawing/2014/main" id="{E0FD5943-A761-4951-961F-5E7140C5B979}"/>
                </a:ext>
              </a:extLst>
            </p:cNvPr>
            <p:cNvCxnSpPr>
              <a:endCxn id="27" idx="6"/>
            </p:cNvCxnSpPr>
            <p:nvPr/>
          </p:nvCxnSpPr>
          <p:spPr>
            <a:xfrm flipH="1" flipV="1">
              <a:off x="2722764" y="3303840"/>
              <a:ext cx="502904" cy="2"/>
            </a:xfrm>
            <a:prstGeom prst="straightConnector1">
              <a:avLst/>
            </a:prstGeom>
            <a:ln w="12700">
              <a:solidFill>
                <a:srgbClr val="74748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AE4D8E82-7B22-4D13-A273-76CF2D043B74}"/>
                </a:ext>
              </a:extLst>
            </p:cNvPr>
            <p:cNvSpPr/>
            <p:nvPr/>
          </p:nvSpPr>
          <p:spPr>
            <a:xfrm>
              <a:off x="3523965" y="2994414"/>
              <a:ext cx="1728565" cy="830997"/>
            </a:xfrm>
            <a:prstGeom prst="rect">
              <a:avLst/>
            </a:prstGeom>
          </p:spPr>
          <p:txBody>
            <a:bodyPr wrap="square" lIns="0" tIns="0" rIns="0" bIns="0">
              <a:spAutoFit/>
            </a:bodyPr>
            <a:lstStyle/>
            <a:p>
              <a:pPr algn="ctr" defTabSz="862686">
                <a:spcAft>
                  <a:spcPts val="566"/>
                </a:spcAft>
                <a:buClr>
                  <a:srgbClr val="27ACAA"/>
                </a:buClr>
                <a:buSzPct val="70000"/>
                <a:defRPr/>
              </a:pPr>
              <a:r>
                <a:rPr lang="en-IN" b="1" kern="0" noProof="1">
                  <a:solidFill>
                    <a:schemeClr val="tx2"/>
                  </a:solidFill>
                  <a:cs typeface="Arial" panose="020B0604020202020204" pitchFamily="34" charset="0"/>
                </a:rPr>
                <a:t>Single accounting approach</a:t>
              </a:r>
            </a:p>
          </p:txBody>
        </p:sp>
        <p:cxnSp>
          <p:nvCxnSpPr>
            <p:cNvPr id="13" name="Straight Arrow Connector 12">
              <a:extLst>
                <a:ext uri="{FF2B5EF4-FFF2-40B4-BE49-F238E27FC236}">
                  <a16:creationId xmlns:a16="http://schemas.microsoft.com/office/drawing/2014/main" id="{BA095000-2DC4-498B-906A-0AE6EB104E20}"/>
                </a:ext>
              </a:extLst>
            </p:cNvPr>
            <p:cNvCxnSpPr>
              <a:cxnSpLocks/>
            </p:cNvCxnSpPr>
            <p:nvPr/>
          </p:nvCxnSpPr>
          <p:spPr>
            <a:xfrm flipV="1">
              <a:off x="4292939" y="1730361"/>
              <a:ext cx="0" cy="850480"/>
            </a:xfrm>
            <a:prstGeom prst="straightConnector1">
              <a:avLst/>
            </a:prstGeom>
            <a:ln w="12700">
              <a:solidFill>
                <a:srgbClr val="747480"/>
              </a:solidFill>
              <a:tailEnd type="triangle"/>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458ABEA7-1CB0-4FA8-966D-9B1B2B347AD8}"/>
                </a:ext>
              </a:extLst>
            </p:cNvPr>
            <p:cNvSpPr>
              <a:spLocks noChangeArrowheads="1"/>
            </p:cNvSpPr>
            <p:nvPr/>
          </p:nvSpPr>
          <p:spPr bwMode="auto">
            <a:xfrm>
              <a:off x="5388172" y="2053431"/>
              <a:ext cx="353750" cy="353750"/>
            </a:xfrm>
            <a:prstGeom prst="ellipse">
              <a:avLst/>
            </a:pr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a:r>
                <a:rPr lang="en-US" sz="1600" b="1" dirty="0">
                  <a:solidFill>
                    <a:schemeClr val="tx2"/>
                  </a:solidFill>
                </a:rPr>
                <a:t>4</a:t>
              </a:r>
            </a:p>
          </p:txBody>
        </p:sp>
        <p:sp>
          <p:nvSpPr>
            <p:cNvPr id="84" name="Rechteck 23">
              <a:extLst>
                <a:ext uri="{FF2B5EF4-FFF2-40B4-BE49-F238E27FC236}">
                  <a16:creationId xmlns:a16="http://schemas.microsoft.com/office/drawing/2014/main" id="{B877AD41-ED3D-4258-A7C0-CE8229A66266}"/>
                </a:ext>
              </a:extLst>
            </p:cNvPr>
            <p:cNvSpPr/>
            <p:nvPr/>
          </p:nvSpPr>
          <p:spPr bwMode="gray">
            <a:xfrm>
              <a:off x="270311" y="2777104"/>
              <a:ext cx="1878868" cy="1077218"/>
            </a:xfrm>
            <a:prstGeom prst="rect">
              <a:avLst/>
            </a:prstGeom>
            <a:noFill/>
            <a:ln w="12700">
              <a:noFill/>
              <a:round/>
              <a:headEnd/>
              <a:tailEnd/>
            </a:ln>
          </p:spPr>
          <p:txBody>
            <a:bodyPr wrap="square" lIns="0" tIns="0" rIns="0" bIns="0" rtlCol="0" anchor="ctr">
              <a:spAutoFit/>
            </a:bodyPr>
            <a:lstStyle/>
            <a:p>
              <a:pPr algn="r" defTabSz="738028">
                <a:defRPr/>
              </a:pPr>
              <a:r>
                <a:rPr lang="en-IN" sz="1400" kern="0" noProof="1">
                  <a:solidFill>
                    <a:prstClr val="white"/>
                  </a:solidFill>
                  <a:latin typeface="+mj-lt"/>
                  <a:cs typeface="Arial" panose="020B0604020202020204" pitchFamily="34" charset="0"/>
                </a:rPr>
                <a:t>Up-to-date market -  consistent information of obligations including value of options and guarantees</a:t>
              </a:r>
            </a:p>
          </p:txBody>
        </p:sp>
        <p:sp>
          <p:nvSpPr>
            <p:cNvPr id="85" name="Rechteck 23">
              <a:extLst>
                <a:ext uri="{FF2B5EF4-FFF2-40B4-BE49-F238E27FC236}">
                  <a16:creationId xmlns:a16="http://schemas.microsoft.com/office/drawing/2014/main" id="{9456A320-FEE7-4F8D-B4AF-EE30783F653E}"/>
                </a:ext>
              </a:extLst>
            </p:cNvPr>
            <p:cNvSpPr/>
            <p:nvPr/>
          </p:nvSpPr>
          <p:spPr bwMode="gray">
            <a:xfrm>
              <a:off x="427047" y="1705809"/>
              <a:ext cx="2275523" cy="861774"/>
            </a:xfrm>
            <a:prstGeom prst="rect">
              <a:avLst/>
            </a:prstGeom>
            <a:noFill/>
            <a:ln w="12700">
              <a:noFill/>
              <a:round/>
              <a:headEnd/>
              <a:tailEnd/>
            </a:ln>
          </p:spPr>
          <p:txBody>
            <a:bodyPr wrap="square" lIns="0" tIns="0" rIns="0" bIns="0" rtlCol="0" anchor="ctr">
              <a:spAutoFit/>
            </a:bodyPr>
            <a:lstStyle/>
            <a:p>
              <a:pPr algn="r" defTabSz="738028">
                <a:defRPr/>
              </a:pPr>
              <a:r>
                <a:rPr lang="en-IN" sz="1400" kern="0" noProof="1">
                  <a:solidFill>
                    <a:prstClr val="white"/>
                  </a:solidFill>
                  <a:latin typeface="+mj-lt"/>
                  <a:cs typeface="Arial" panose="020B0604020202020204" pitchFamily="34" charset="0"/>
                </a:rPr>
                <a:t>Assumptions used in the valuation reflect the characteristics of the insurance contracts</a:t>
              </a:r>
            </a:p>
          </p:txBody>
        </p:sp>
        <p:sp>
          <p:nvSpPr>
            <p:cNvPr id="86" name="Rechteck 23">
              <a:extLst>
                <a:ext uri="{FF2B5EF4-FFF2-40B4-BE49-F238E27FC236}">
                  <a16:creationId xmlns:a16="http://schemas.microsoft.com/office/drawing/2014/main" id="{B419DE01-F091-4544-8550-B327303091B2}"/>
                </a:ext>
              </a:extLst>
            </p:cNvPr>
            <p:cNvSpPr/>
            <p:nvPr/>
          </p:nvSpPr>
          <p:spPr bwMode="gray">
            <a:xfrm>
              <a:off x="4594282" y="1315210"/>
              <a:ext cx="2897597" cy="215444"/>
            </a:xfrm>
            <a:prstGeom prst="rect">
              <a:avLst/>
            </a:prstGeom>
            <a:noFill/>
            <a:ln w="12700">
              <a:noFill/>
              <a:round/>
              <a:headEnd/>
              <a:tailEnd/>
            </a:ln>
          </p:spPr>
          <p:txBody>
            <a:bodyPr wrap="square" lIns="0" tIns="0" rIns="0" bIns="0" rtlCol="0" anchor="ctr">
              <a:spAutoFit/>
            </a:bodyPr>
            <a:lstStyle/>
            <a:p>
              <a:pPr defTabSz="738028">
                <a:defRPr/>
              </a:pPr>
              <a:r>
                <a:rPr lang="en-IN" sz="1400" kern="0" noProof="1">
                  <a:solidFill>
                    <a:prstClr val="white"/>
                  </a:solidFill>
                  <a:latin typeface="+mj-lt"/>
                  <a:cs typeface="Arial" panose="020B0604020202020204" pitchFamily="34" charset="0"/>
                </a:rPr>
                <a:t>Integration of time value of money</a:t>
              </a:r>
            </a:p>
          </p:txBody>
        </p:sp>
        <p:sp>
          <p:nvSpPr>
            <p:cNvPr id="87" name="Rechteck 23">
              <a:extLst>
                <a:ext uri="{FF2B5EF4-FFF2-40B4-BE49-F238E27FC236}">
                  <a16:creationId xmlns:a16="http://schemas.microsoft.com/office/drawing/2014/main" id="{ABEB07CA-0AC1-45FA-96D5-05A4D0191E61}"/>
                </a:ext>
              </a:extLst>
            </p:cNvPr>
            <p:cNvSpPr/>
            <p:nvPr/>
          </p:nvSpPr>
          <p:spPr bwMode="gray">
            <a:xfrm>
              <a:off x="5867540" y="1894673"/>
              <a:ext cx="2324133" cy="646331"/>
            </a:xfrm>
            <a:prstGeom prst="rect">
              <a:avLst/>
            </a:prstGeom>
            <a:noFill/>
            <a:ln w="12700">
              <a:noFill/>
              <a:round/>
              <a:headEnd/>
              <a:tailEnd/>
            </a:ln>
          </p:spPr>
          <p:txBody>
            <a:bodyPr wrap="square" lIns="0" tIns="0" rIns="0" bIns="0" rtlCol="0" anchor="ctr">
              <a:spAutoFit/>
            </a:bodyPr>
            <a:lstStyle/>
            <a:p>
              <a:pPr defTabSz="738028">
                <a:defRPr/>
              </a:pPr>
              <a:r>
                <a:rPr lang="en-IN" sz="1400" kern="0" noProof="1">
                  <a:solidFill>
                    <a:prstClr val="white"/>
                  </a:solidFill>
                  <a:latin typeface="+mj-lt"/>
                  <a:cs typeface="Arial" panose="020B0604020202020204" pitchFamily="34" charset="0"/>
                </a:rPr>
                <a:t>Underwriting revenue and expenses are recognized over time</a:t>
              </a:r>
            </a:p>
          </p:txBody>
        </p:sp>
        <p:sp>
          <p:nvSpPr>
            <p:cNvPr id="88" name="Rechteck 23">
              <a:extLst>
                <a:ext uri="{FF2B5EF4-FFF2-40B4-BE49-F238E27FC236}">
                  <a16:creationId xmlns:a16="http://schemas.microsoft.com/office/drawing/2014/main" id="{914F10A0-850B-4D5B-8FB4-0CCCB596B1DA}"/>
                </a:ext>
              </a:extLst>
            </p:cNvPr>
            <p:cNvSpPr/>
            <p:nvPr/>
          </p:nvSpPr>
          <p:spPr bwMode="gray">
            <a:xfrm>
              <a:off x="6418364" y="2979856"/>
              <a:ext cx="2183859" cy="646331"/>
            </a:xfrm>
            <a:prstGeom prst="rect">
              <a:avLst/>
            </a:prstGeom>
            <a:noFill/>
            <a:ln w="12700">
              <a:noFill/>
              <a:round/>
              <a:headEnd/>
              <a:tailEnd/>
            </a:ln>
          </p:spPr>
          <p:txBody>
            <a:bodyPr wrap="square" lIns="0" tIns="0" rIns="0" bIns="0" rtlCol="0" anchor="ctr">
              <a:spAutoFit/>
            </a:bodyPr>
            <a:lstStyle/>
            <a:p>
              <a:pPr defTabSz="738028">
                <a:defRPr/>
              </a:pPr>
              <a:r>
                <a:rPr lang="en-IN" sz="1400" kern="0" noProof="1">
                  <a:solidFill>
                    <a:prstClr val="white"/>
                  </a:solidFill>
                  <a:latin typeface="+mj-lt"/>
                  <a:cs typeface="Arial" panose="020B0604020202020204" pitchFamily="34" charset="0"/>
                </a:rPr>
                <a:t>Separate information about investment and underwriting performance</a:t>
              </a:r>
            </a:p>
          </p:txBody>
        </p:sp>
      </p:grpSp>
      <p:sp>
        <p:nvSpPr>
          <p:cNvPr id="90" name="Rectangle 89">
            <a:extLst>
              <a:ext uri="{FF2B5EF4-FFF2-40B4-BE49-F238E27FC236}">
                <a16:creationId xmlns:a16="http://schemas.microsoft.com/office/drawing/2014/main" id="{C44DFCAE-8C8F-416C-9221-217800AFAC1F}"/>
              </a:ext>
            </a:extLst>
          </p:cNvPr>
          <p:cNvSpPr/>
          <p:nvPr/>
        </p:nvSpPr>
        <p:spPr>
          <a:xfrm>
            <a:off x="454025" y="4569911"/>
            <a:ext cx="1458596" cy="34416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862686">
              <a:defRPr/>
            </a:pPr>
            <a:endParaRPr lang="en-US" sz="1132" dirty="0">
              <a:solidFill>
                <a:srgbClr val="2E2E38"/>
              </a:solidFill>
              <a:latin typeface="+mj-lt"/>
              <a:cs typeface="Arial" panose="020B0604020202020204" pitchFamily="34" charset="0"/>
            </a:endParaRPr>
          </a:p>
        </p:txBody>
      </p:sp>
      <p:sp>
        <p:nvSpPr>
          <p:cNvPr id="91" name="Title 1">
            <a:extLst>
              <a:ext uri="{FF2B5EF4-FFF2-40B4-BE49-F238E27FC236}">
                <a16:creationId xmlns:a16="http://schemas.microsoft.com/office/drawing/2014/main" id="{5FEEC101-A914-4E78-96DA-8B58055F29BB}"/>
              </a:ext>
            </a:extLst>
          </p:cNvPr>
          <p:cNvSpPr txBox="1">
            <a:spLocks/>
          </p:cNvSpPr>
          <p:nvPr/>
        </p:nvSpPr>
        <p:spPr>
          <a:xfrm>
            <a:off x="559907" y="5016896"/>
            <a:ext cx="2499583" cy="784435"/>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228600" indent="-228600" defTabSz="738028">
              <a:lnSpc>
                <a:spcPct val="100000"/>
              </a:lnSpc>
              <a:spcAft>
                <a:spcPts val="600"/>
              </a:spcAft>
              <a:buClr>
                <a:schemeClr val="tx2"/>
              </a:buClr>
              <a:buSzPct val="110000"/>
              <a:buFont typeface="EYInterstate Light" panose="02000506000000020004" pitchFamily="2" charset="0"/>
              <a:buChar char="•"/>
              <a:defRPr/>
            </a:pPr>
            <a:r>
              <a:rPr lang="en-GB" sz="1400" b="0" dirty="0"/>
              <a:t>New perspective for analysts and users</a:t>
            </a:r>
          </a:p>
          <a:p>
            <a:pPr marL="228600" indent="-228600" defTabSz="738028">
              <a:lnSpc>
                <a:spcPct val="100000"/>
              </a:lnSpc>
              <a:spcAft>
                <a:spcPts val="600"/>
              </a:spcAft>
              <a:buClr>
                <a:schemeClr val="tx2"/>
              </a:buClr>
              <a:buSzPct val="110000"/>
              <a:buFont typeface="EYInterstate Light" panose="02000506000000020004" pitchFamily="2" charset="0"/>
              <a:buChar char="•"/>
              <a:defRPr/>
            </a:pPr>
            <a:r>
              <a:rPr lang="en-GB" sz="1400" b="0" dirty="0"/>
              <a:t>KPIs or financial metrics likely to change</a:t>
            </a:r>
          </a:p>
        </p:txBody>
      </p:sp>
      <p:sp>
        <p:nvSpPr>
          <p:cNvPr id="92" name="Title 1">
            <a:extLst>
              <a:ext uri="{FF2B5EF4-FFF2-40B4-BE49-F238E27FC236}">
                <a16:creationId xmlns:a16="http://schemas.microsoft.com/office/drawing/2014/main" id="{CAD131FA-BE93-4A7A-A4E8-40448EB1C815}"/>
              </a:ext>
            </a:extLst>
          </p:cNvPr>
          <p:cNvSpPr txBox="1">
            <a:spLocks/>
          </p:cNvSpPr>
          <p:nvPr/>
        </p:nvSpPr>
        <p:spPr>
          <a:xfrm>
            <a:off x="3251229" y="5016896"/>
            <a:ext cx="2778139" cy="940749"/>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228600" indent="-228600" defTabSz="738028">
              <a:lnSpc>
                <a:spcPct val="100000"/>
              </a:lnSpc>
              <a:spcAft>
                <a:spcPts val="600"/>
              </a:spcAft>
              <a:buClr>
                <a:schemeClr val="tx2"/>
              </a:buClr>
              <a:buSzPct val="110000"/>
              <a:buFont typeface="EYInterstate Light" panose="02000506000000020004" pitchFamily="2" charset="0"/>
              <a:buChar char="•"/>
              <a:defRPr/>
            </a:pPr>
            <a:r>
              <a:rPr lang="en-GB" sz="1400" b="0" dirty="0"/>
              <a:t>New data, systems, process and control demands</a:t>
            </a:r>
          </a:p>
          <a:p>
            <a:pPr marL="228600" indent="-228600" defTabSz="738028">
              <a:lnSpc>
                <a:spcPct val="100000"/>
              </a:lnSpc>
              <a:spcAft>
                <a:spcPts val="600"/>
              </a:spcAft>
              <a:buClr>
                <a:schemeClr val="tx2"/>
              </a:buClr>
              <a:buSzPct val="110000"/>
              <a:buFont typeface="EYInterstate Light" panose="02000506000000020004" pitchFamily="2" charset="0"/>
              <a:buChar char="•"/>
              <a:defRPr/>
            </a:pPr>
            <a:r>
              <a:rPr lang="en-GB" sz="1400" b="0" dirty="0"/>
              <a:t>Opportunities for streamlining and greater efficiency</a:t>
            </a:r>
          </a:p>
        </p:txBody>
      </p:sp>
      <p:sp>
        <p:nvSpPr>
          <p:cNvPr id="93" name="Title 1">
            <a:extLst>
              <a:ext uri="{FF2B5EF4-FFF2-40B4-BE49-F238E27FC236}">
                <a16:creationId xmlns:a16="http://schemas.microsoft.com/office/drawing/2014/main" id="{EE22B4EF-95A6-4BAA-905D-269352A0FB30}"/>
              </a:ext>
            </a:extLst>
          </p:cNvPr>
          <p:cNvSpPr txBox="1">
            <a:spLocks/>
          </p:cNvSpPr>
          <p:nvPr/>
        </p:nvSpPr>
        <p:spPr>
          <a:xfrm>
            <a:off x="6221107" y="5016896"/>
            <a:ext cx="2362986" cy="926718"/>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marL="228600" indent="-228600" defTabSz="738028">
              <a:lnSpc>
                <a:spcPct val="100000"/>
              </a:lnSpc>
              <a:spcAft>
                <a:spcPts val="600"/>
              </a:spcAft>
              <a:buClr>
                <a:schemeClr val="tx2"/>
              </a:buClr>
              <a:buSzPct val="110000"/>
              <a:buFont typeface="EYInterstate Light" panose="02000506000000020004" pitchFamily="2" charset="0"/>
              <a:buChar char="•"/>
              <a:defRPr/>
            </a:pPr>
            <a:r>
              <a:rPr lang="en-GB" sz="1400" b="0" dirty="0"/>
              <a:t>Scarce resources under pressure</a:t>
            </a:r>
          </a:p>
          <a:p>
            <a:pPr marL="228600" indent="-228600" defTabSz="738028">
              <a:lnSpc>
                <a:spcPct val="100000"/>
              </a:lnSpc>
              <a:spcAft>
                <a:spcPts val="600"/>
              </a:spcAft>
              <a:buClr>
                <a:schemeClr val="tx2"/>
              </a:buClr>
              <a:buSzPct val="110000"/>
              <a:buFont typeface="EYInterstate Light" panose="02000506000000020004" pitchFamily="2" charset="0"/>
              <a:buChar char="•"/>
              <a:defRPr/>
            </a:pPr>
            <a:r>
              <a:rPr lang="en-GB" sz="1400" b="0" dirty="0"/>
              <a:t>Clearer picture of profit drivers</a:t>
            </a:r>
          </a:p>
        </p:txBody>
      </p:sp>
      <p:sp>
        <p:nvSpPr>
          <p:cNvPr id="94" name="Title 1">
            <a:extLst>
              <a:ext uri="{FF2B5EF4-FFF2-40B4-BE49-F238E27FC236}">
                <a16:creationId xmlns:a16="http://schemas.microsoft.com/office/drawing/2014/main" id="{340683B5-E84D-4DB4-8A67-8B2DAC16C724}"/>
              </a:ext>
            </a:extLst>
          </p:cNvPr>
          <p:cNvSpPr txBox="1">
            <a:spLocks/>
          </p:cNvSpPr>
          <p:nvPr/>
        </p:nvSpPr>
        <p:spPr>
          <a:xfrm>
            <a:off x="511625" y="4644485"/>
            <a:ext cx="1324795" cy="195019"/>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defTabSz="738028">
              <a:defRPr/>
            </a:pPr>
            <a:r>
              <a:rPr lang="en-GB" sz="1600" dirty="0">
                <a:solidFill>
                  <a:srgbClr val="000000"/>
                </a:solidFill>
              </a:rPr>
              <a:t>Key impacts</a:t>
            </a:r>
          </a:p>
        </p:txBody>
      </p:sp>
    </p:spTree>
    <p:extLst>
      <p:ext uri="{BB962C8B-B14F-4D97-AF65-F5344CB8AC3E}">
        <p14:creationId xmlns:p14="http://schemas.microsoft.com/office/powerpoint/2010/main" val="133100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A22D80B1-6424-4D9D-BE4A-E6CE05BBD11E}"/>
              </a:ext>
            </a:extLst>
          </p:cNvPr>
          <p:cNvSpPr/>
          <p:nvPr/>
        </p:nvSpPr>
        <p:spPr>
          <a:xfrm>
            <a:off x="457201" y="2741935"/>
            <a:ext cx="8229600" cy="725550"/>
          </a:xfrm>
          <a:prstGeom prst="rightArrow">
            <a:avLst>
              <a:gd name="adj1" fmla="val 50000"/>
              <a:gd name="adj2" fmla="val 26895"/>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cxnSp>
        <p:nvCxnSpPr>
          <p:cNvPr id="112" name="Straight Connector 111">
            <a:extLst>
              <a:ext uri="{FF2B5EF4-FFF2-40B4-BE49-F238E27FC236}">
                <a16:creationId xmlns:a16="http://schemas.microsoft.com/office/drawing/2014/main" id="{CA15A668-18B7-4F4B-95A9-B4B82AACF120}"/>
              </a:ext>
            </a:extLst>
          </p:cNvPr>
          <p:cNvCxnSpPr>
            <a:cxnSpLocks/>
          </p:cNvCxnSpPr>
          <p:nvPr/>
        </p:nvCxnSpPr>
        <p:spPr>
          <a:xfrm flipH="1">
            <a:off x="7821758" y="3238135"/>
            <a:ext cx="1" cy="1758846"/>
          </a:xfrm>
          <a:prstGeom prst="line">
            <a:avLst/>
          </a:prstGeom>
          <a:ln w="952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E5E4C68-C782-4FA1-8F64-7F831618B52F}"/>
              </a:ext>
            </a:extLst>
          </p:cNvPr>
          <p:cNvCxnSpPr>
            <a:cxnSpLocks/>
          </p:cNvCxnSpPr>
          <p:nvPr/>
        </p:nvCxnSpPr>
        <p:spPr>
          <a:xfrm flipH="1" flipV="1">
            <a:off x="6536460" y="1873691"/>
            <a:ext cx="1" cy="1166225"/>
          </a:xfrm>
          <a:prstGeom prst="line">
            <a:avLst/>
          </a:prstGeom>
          <a:ln w="9525">
            <a:solidFill>
              <a:srgbClr val="747480"/>
            </a:solidFill>
            <a:tailEnd type="ova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1D310A7-FA3C-4568-B27E-FE832E206B69}"/>
              </a:ext>
            </a:extLst>
          </p:cNvPr>
          <p:cNvCxnSpPr>
            <a:cxnSpLocks/>
          </p:cNvCxnSpPr>
          <p:nvPr/>
        </p:nvCxnSpPr>
        <p:spPr>
          <a:xfrm flipH="1">
            <a:off x="3015065" y="3238135"/>
            <a:ext cx="1" cy="1935471"/>
          </a:xfrm>
          <a:prstGeom prst="line">
            <a:avLst/>
          </a:prstGeom>
          <a:ln w="952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101E772-5F6C-4725-B9B5-1CD7EF030A7D}"/>
              </a:ext>
            </a:extLst>
          </p:cNvPr>
          <p:cNvCxnSpPr>
            <a:cxnSpLocks/>
          </p:cNvCxnSpPr>
          <p:nvPr/>
        </p:nvCxnSpPr>
        <p:spPr>
          <a:xfrm flipH="1">
            <a:off x="4034375" y="3238135"/>
            <a:ext cx="1" cy="1166225"/>
          </a:xfrm>
          <a:prstGeom prst="line">
            <a:avLst/>
          </a:prstGeom>
          <a:ln w="9525">
            <a:solidFill>
              <a:srgbClr val="747480"/>
            </a:solidFill>
            <a:tailEnd type="ova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IN" dirty="0"/>
              <a:t>A recap of the IFRS 17 timeline</a:t>
            </a:r>
          </a:p>
        </p:txBody>
      </p:sp>
      <p:sp>
        <p:nvSpPr>
          <p:cNvPr id="8" name="Slide Number Placeholder 7">
            <a:extLst>
              <a:ext uri="{FF2B5EF4-FFF2-40B4-BE49-F238E27FC236}">
                <a16:creationId xmlns:a16="http://schemas.microsoft.com/office/drawing/2014/main" id="{227CB6E6-63F9-4C69-96DC-267C81BD00AE}"/>
              </a:ext>
            </a:extLst>
          </p:cNvPr>
          <p:cNvSpPr>
            <a:spLocks noGrp="1"/>
          </p:cNvSpPr>
          <p:nvPr>
            <p:ph type="sldNum" sz="quarter" idx="21"/>
          </p:nvPr>
        </p:nvSpPr>
        <p:spPr/>
        <p:txBody>
          <a:bodyPr/>
          <a:lstStyle/>
          <a:p>
            <a:r>
              <a:rPr lang="en-GB"/>
              <a:t>Page </a:t>
            </a:r>
            <a:fld id="{F1BC30E3-FFE5-4B91-AA19-87A149EBB9EE}" type="slidenum">
              <a:rPr smtClean="0"/>
              <a:pPr/>
              <a:t>4</a:t>
            </a:fld>
            <a:endParaRPr dirty="0"/>
          </a:p>
        </p:txBody>
      </p:sp>
      <p:cxnSp>
        <p:nvCxnSpPr>
          <p:cNvPr id="9" name="Straight Connector 8">
            <a:extLst>
              <a:ext uri="{FF2B5EF4-FFF2-40B4-BE49-F238E27FC236}">
                <a16:creationId xmlns:a16="http://schemas.microsoft.com/office/drawing/2014/main" id="{2552C0C7-598A-4D36-A57B-4A6F7E5B1774}"/>
              </a:ext>
            </a:extLst>
          </p:cNvPr>
          <p:cNvCxnSpPr>
            <a:cxnSpLocks/>
          </p:cNvCxnSpPr>
          <p:nvPr/>
        </p:nvCxnSpPr>
        <p:spPr>
          <a:xfrm>
            <a:off x="1123428" y="6498633"/>
            <a:ext cx="0" cy="222207"/>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sp>
        <p:nvSpPr>
          <p:cNvPr id="36" name="object 5">
            <a:extLst>
              <a:ext uri="{FF2B5EF4-FFF2-40B4-BE49-F238E27FC236}">
                <a16:creationId xmlns:a16="http://schemas.microsoft.com/office/drawing/2014/main" id="{EA5C50DE-7629-4951-998E-9B5B92ED582A}"/>
              </a:ext>
            </a:extLst>
          </p:cNvPr>
          <p:cNvSpPr txBox="1"/>
          <p:nvPr/>
        </p:nvSpPr>
        <p:spPr>
          <a:xfrm>
            <a:off x="357982" y="1816062"/>
            <a:ext cx="1194970" cy="339837"/>
          </a:xfrm>
          <a:prstGeom prst="rect">
            <a:avLst/>
          </a:prstGeom>
        </p:spPr>
        <p:txBody>
          <a:bodyPr vert="horz" wrap="square" lIns="0" tIns="12700" rIns="0" bIns="0" rtlCol="0">
            <a:spAutoFit/>
          </a:bodyPr>
          <a:lstStyle/>
          <a:p>
            <a:pPr marL="12700" algn="ctr">
              <a:lnSpc>
                <a:spcPct val="110000"/>
              </a:lnSpc>
            </a:pPr>
            <a:r>
              <a:rPr lang="en-US" sz="1000" dirty="0">
                <a:solidFill>
                  <a:schemeClr val="bg1"/>
                </a:solidFill>
                <a:cs typeface="EYInterstate Light"/>
              </a:rPr>
              <a:t>IFRS 17</a:t>
            </a:r>
          </a:p>
          <a:p>
            <a:pPr marL="12700" algn="ctr">
              <a:lnSpc>
                <a:spcPct val="110000"/>
              </a:lnSpc>
            </a:pPr>
            <a:r>
              <a:rPr lang="en-US" sz="1000" dirty="0">
                <a:solidFill>
                  <a:schemeClr val="bg1"/>
                </a:solidFill>
                <a:cs typeface="EYInterstate Light"/>
              </a:rPr>
              <a:t>standard issued</a:t>
            </a:r>
          </a:p>
        </p:txBody>
      </p:sp>
      <p:sp>
        <p:nvSpPr>
          <p:cNvPr id="62" name="object 50">
            <a:extLst>
              <a:ext uri="{FF2B5EF4-FFF2-40B4-BE49-F238E27FC236}">
                <a16:creationId xmlns:a16="http://schemas.microsoft.com/office/drawing/2014/main" id="{90364F20-A14C-4E4C-8E8D-BAA4C861C3BE}"/>
              </a:ext>
            </a:extLst>
          </p:cNvPr>
          <p:cNvSpPr/>
          <p:nvPr/>
        </p:nvSpPr>
        <p:spPr>
          <a:xfrm>
            <a:off x="2534590" y="2984135"/>
            <a:ext cx="914400" cy="254000"/>
          </a:xfrm>
          <a:prstGeom prst="rect">
            <a:avLst/>
          </a:prstGeom>
          <a:solidFill>
            <a:schemeClr val="tx2"/>
          </a:solidFill>
          <a:ln>
            <a:noFill/>
          </a:ln>
        </p:spPr>
        <p:txBody>
          <a:bodyPr wrap="square" lIns="0" tIns="0" rIns="0" bIns="0" rtlCol="0" anchor="ctr" anchorCtr="0">
            <a:noAutofit/>
          </a:bodyPr>
          <a:lstStyle/>
          <a:p>
            <a:pPr algn="ctr">
              <a:lnSpc>
                <a:spcPct val="110000"/>
              </a:lnSpc>
            </a:pPr>
            <a:r>
              <a:rPr lang="en-US" sz="1300" b="1" dirty="0"/>
              <a:t>2019</a:t>
            </a:r>
          </a:p>
        </p:txBody>
      </p:sp>
      <p:sp>
        <p:nvSpPr>
          <p:cNvPr id="63" name="object 51">
            <a:extLst>
              <a:ext uri="{FF2B5EF4-FFF2-40B4-BE49-F238E27FC236}">
                <a16:creationId xmlns:a16="http://schemas.microsoft.com/office/drawing/2014/main" id="{E71A3D32-6317-494F-A726-02376140BE79}"/>
              </a:ext>
            </a:extLst>
          </p:cNvPr>
          <p:cNvSpPr/>
          <p:nvPr/>
        </p:nvSpPr>
        <p:spPr>
          <a:xfrm>
            <a:off x="6570506" y="2984135"/>
            <a:ext cx="914400" cy="254000"/>
          </a:xfrm>
          <a:prstGeom prst="rect">
            <a:avLst/>
          </a:prstGeom>
          <a:solidFill>
            <a:schemeClr val="tx2"/>
          </a:solidFill>
          <a:ln>
            <a:noFill/>
          </a:ln>
        </p:spPr>
        <p:txBody>
          <a:bodyPr wrap="square" lIns="0" tIns="0" rIns="0" bIns="0" rtlCol="0" anchor="ctr" anchorCtr="0">
            <a:noAutofit/>
          </a:bodyPr>
          <a:lstStyle/>
          <a:p>
            <a:pPr algn="ctr">
              <a:lnSpc>
                <a:spcPct val="110000"/>
              </a:lnSpc>
            </a:pPr>
            <a:r>
              <a:rPr lang="en-US" sz="1300" b="1" dirty="0"/>
              <a:t>2023</a:t>
            </a:r>
          </a:p>
        </p:txBody>
      </p:sp>
      <p:sp>
        <p:nvSpPr>
          <p:cNvPr id="64" name="object 52">
            <a:extLst>
              <a:ext uri="{FF2B5EF4-FFF2-40B4-BE49-F238E27FC236}">
                <a16:creationId xmlns:a16="http://schemas.microsoft.com/office/drawing/2014/main" id="{2C6B3984-CAE9-4EE0-93EA-77F9EC68F6CD}"/>
              </a:ext>
            </a:extLst>
          </p:cNvPr>
          <p:cNvSpPr/>
          <p:nvPr/>
        </p:nvSpPr>
        <p:spPr>
          <a:xfrm>
            <a:off x="3543569" y="2984135"/>
            <a:ext cx="914400" cy="254000"/>
          </a:xfrm>
          <a:prstGeom prst="rect">
            <a:avLst/>
          </a:prstGeom>
          <a:solidFill>
            <a:schemeClr val="tx2"/>
          </a:solidFill>
          <a:ln>
            <a:noFill/>
          </a:ln>
        </p:spPr>
        <p:txBody>
          <a:bodyPr wrap="square" lIns="0" tIns="0" rIns="0" bIns="0" rtlCol="0" anchor="ctr" anchorCtr="0">
            <a:noAutofit/>
          </a:bodyPr>
          <a:lstStyle/>
          <a:p>
            <a:pPr algn="ctr">
              <a:lnSpc>
                <a:spcPct val="110000"/>
              </a:lnSpc>
            </a:pPr>
            <a:r>
              <a:rPr lang="en-US" sz="1300" b="1" dirty="0"/>
              <a:t>2020</a:t>
            </a:r>
          </a:p>
        </p:txBody>
      </p:sp>
      <p:sp>
        <p:nvSpPr>
          <p:cNvPr id="65" name="object 53">
            <a:extLst>
              <a:ext uri="{FF2B5EF4-FFF2-40B4-BE49-F238E27FC236}">
                <a16:creationId xmlns:a16="http://schemas.microsoft.com/office/drawing/2014/main" id="{B21EF8BE-79A8-40D6-B14A-27D84C972365}"/>
              </a:ext>
            </a:extLst>
          </p:cNvPr>
          <p:cNvSpPr/>
          <p:nvPr/>
        </p:nvSpPr>
        <p:spPr>
          <a:xfrm>
            <a:off x="7579488" y="2984135"/>
            <a:ext cx="914400" cy="254000"/>
          </a:xfrm>
          <a:prstGeom prst="rect">
            <a:avLst/>
          </a:prstGeom>
          <a:solidFill>
            <a:schemeClr val="tx2"/>
          </a:solidFill>
          <a:ln>
            <a:noFill/>
          </a:ln>
        </p:spPr>
        <p:txBody>
          <a:bodyPr wrap="square" lIns="0" tIns="0" rIns="0" bIns="0" rtlCol="0" anchor="ctr" anchorCtr="0">
            <a:noAutofit/>
          </a:bodyPr>
          <a:lstStyle/>
          <a:p>
            <a:pPr algn="ctr">
              <a:lnSpc>
                <a:spcPct val="110000"/>
              </a:lnSpc>
            </a:pPr>
            <a:r>
              <a:rPr lang="en-US" sz="1300" b="1" dirty="0"/>
              <a:t>2024</a:t>
            </a:r>
          </a:p>
        </p:txBody>
      </p:sp>
      <p:sp>
        <p:nvSpPr>
          <p:cNvPr id="68" name="object 56">
            <a:extLst>
              <a:ext uri="{FF2B5EF4-FFF2-40B4-BE49-F238E27FC236}">
                <a16:creationId xmlns:a16="http://schemas.microsoft.com/office/drawing/2014/main" id="{307FE354-5DA3-4B0B-9C2E-E1A11DCE2919}"/>
              </a:ext>
            </a:extLst>
          </p:cNvPr>
          <p:cNvSpPr/>
          <p:nvPr/>
        </p:nvSpPr>
        <p:spPr>
          <a:xfrm>
            <a:off x="516632" y="2984135"/>
            <a:ext cx="914400" cy="254000"/>
          </a:xfrm>
          <a:prstGeom prst="rect">
            <a:avLst/>
          </a:prstGeom>
          <a:solidFill>
            <a:schemeClr val="tx2"/>
          </a:solidFill>
          <a:ln>
            <a:noFill/>
          </a:ln>
        </p:spPr>
        <p:txBody>
          <a:bodyPr wrap="square" lIns="0" tIns="0" rIns="0" bIns="0" rtlCol="0" anchor="ctr" anchorCtr="0">
            <a:noAutofit/>
          </a:bodyPr>
          <a:lstStyle/>
          <a:p>
            <a:pPr marL="12700" algn="ctr">
              <a:lnSpc>
                <a:spcPct val="110000"/>
              </a:lnSpc>
              <a:spcBef>
                <a:spcPts val="100"/>
              </a:spcBef>
            </a:pPr>
            <a:r>
              <a:rPr lang="en-US" sz="1300" b="1">
                <a:cs typeface="EYInterstate"/>
              </a:rPr>
              <a:t>2017</a:t>
            </a:r>
            <a:endParaRPr lang="en-US" sz="1300" b="1" dirty="0">
              <a:cs typeface="EYInterstate"/>
            </a:endParaRPr>
          </a:p>
        </p:txBody>
      </p:sp>
      <p:sp>
        <p:nvSpPr>
          <p:cNvPr id="69" name="object 58">
            <a:extLst>
              <a:ext uri="{FF2B5EF4-FFF2-40B4-BE49-F238E27FC236}">
                <a16:creationId xmlns:a16="http://schemas.microsoft.com/office/drawing/2014/main" id="{7494069E-E792-4332-9FF0-5D119CF92310}"/>
              </a:ext>
            </a:extLst>
          </p:cNvPr>
          <p:cNvSpPr/>
          <p:nvPr/>
        </p:nvSpPr>
        <p:spPr>
          <a:xfrm>
            <a:off x="1525611" y="2984135"/>
            <a:ext cx="914400" cy="254000"/>
          </a:xfrm>
          <a:prstGeom prst="rect">
            <a:avLst/>
          </a:prstGeom>
          <a:solidFill>
            <a:schemeClr val="tx2"/>
          </a:solidFill>
          <a:ln>
            <a:noFill/>
          </a:ln>
        </p:spPr>
        <p:txBody>
          <a:bodyPr wrap="square" lIns="0" tIns="0" rIns="0" bIns="0" rtlCol="0" anchor="ctr" anchorCtr="0">
            <a:noAutofit/>
          </a:bodyPr>
          <a:lstStyle/>
          <a:p>
            <a:pPr algn="ctr">
              <a:lnSpc>
                <a:spcPct val="110000"/>
              </a:lnSpc>
            </a:pPr>
            <a:r>
              <a:rPr lang="en-US" sz="1300" b="1" dirty="0"/>
              <a:t>2018</a:t>
            </a:r>
          </a:p>
        </p:txBody>
      </p:sp>
      <p:sp>
        <p:nvSpPr>
          <p:cNvPr id="70" name="object 59">
            <a:extLst>
              <a:ext uri="{FF2B5EF4-FFF2-40B4-BE49-F238E27FC236}">
                <a16:creationId xmlns:a16="http://schemas.microsoft.com/office/drawing/2014/main" id="{1D842A92-2861-4D18-8AA2-BE22F8F4B5D6}"/>
              </a:ext>
            </a:extLst>
          </p:cNvPr>
          <p:cNvSpPr/>
          <p:nvPr/>
        </p:nvSpPr>
        <p:spPr>
          <a:xfrm>
            <a:off x="4552548" y="2984135"/>
            <a:ext cx="914400" cy="254000"/>
          </a:xfrm>
          <a:prstGeom prst="rect">
            <a:avLst/>
          </a:prstGeom>
          <a:solidFill>
            <a:schemeClr val="tx2"/>
          </a:solidFill>
          <a:ln>
            <a:noFill/>
          </a:ln>
        </p:spPr>
        <p:txBody>
          <a:bodyPr wrap="square" lIns="0" tIns="0" rIns="0" bIns="0" rtlCol="0" anchor="ctr" anchorCtr="0">
            <a:noAutofit/>
          </a:bodyPr>
          <a:lstStyle/>
          <a:p>
            <a:pPr algn="ctr">
              <a:lnSpc>
                <a:spcPct val="110000"/>
              </a:lnSpc>
            </a:pPr>
            <a:r>
              <a:rPr lang="en-US" sz="1300" b="1" dirty="0"/>
              <a:t>2021</a:t>
            </a:r>
          </a:p>
        </p:txBody>
      </p:sp>
      <p:sp>
        <p:nvSpPr>
          <p:cNvPr id="71" name="object 60">
            <a:extLst>
              <a:ext uri="{FF2B5EF4-FFF2-40B4-BE49-F238E27FC236}">
                <a16:creationId xmlns:a16="http://schemas.microsoft.com/office/drawing/2014/main" id="{B951ACED-01EB-4992-9942-8109CB19D9A5}"/>
              </a:ext>
            </a:extLst>
          </p:cNvPr>
          <p:cNvSpPr/>
          <p:nvPr/>
        </p:nvSpPr>
        <p:spPr>
          <a:xfrm>
            <a:off x="5561527" y="2984135"/>
            <a:ext cx="914400" cy="254000"/>
          </a:xfrm>
          <a:prstGeom prst="rect">
            <a:avLst/>
          </a:prstGeom>
          <a:solidFill>
            <a:schemeClr val="tx2"/>
          </a:solidFill>
          <a:ln>
            <a:noFill/>
          </a:ln>
        </p:spPr>
        <p:txBody>
          <a:bodyPr wrap="square" lIns="0" tIns="0" rIns="0" bIns="0" rtlCol="0" anchor="ctr" anchorCtr="0">
            <a:noAutofit/>
          </a:bodyPr>
          <a:lstStyle/>
          <a:p>
            <a:pPr algn="ctr">
              <a:lnSpc>
                <a:spcPct val="110000"/>
              </a:lnSpc>
            </a:pPr>
            <a:r>
              <a:rPr lang="en-US" sz="1300" b="1" dirty="0"/>
              <a:t>2022</a:t>
            </a:r>
          </a:p>
        </p:txBody>
      </p:sp>
      <p:cxnSp>
        <p:nvCxnSpPr>
          <p:cNvPr id="6" name="Straight Connector 5">
            <a:extLst>
              <a:ext uri="{FF2B5EF4-FFF2-40B4-BE49-F238E27FC236}">
                <a16:creationId xmlns:a16="http://schemas.microsoft.com/office/drawing/2014/main" id="{11684480-B92E-4AE3-A252-D9E3382ADFEA}"/>
              </a:ext>
            </a:extLst>
          </p:cNvPr>
          <p:cNvCxnSpPr>
            <a:cxnSpLocks/>
          </p:cNvCxnSpPr>
          <p:nvPr/>
        </p:nvCxnSpPr>
        <p:spPr>
          <a:xfrm>
            <a:off x="504129" y="3523266"/>
            <a:ext cx="5275886" cy="0"/>
          </a:xfrm>
          <a:prstGeom prst="line">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293B69C-F856-4C1D-ABD9-7ED5F6F1C902}"/>
              </a:ext>
            </a:extLst>
          </p:cNvPr>
          <p:cNvSpPr/>
          <p:nvPr/>
        </p:nvSpPr>
        <p:spPr>
          <a:xfrm>
            <a:off x="2203678" y="3369377"/>
            <a:ext cx="2069413" cy="307777"/>
          </a:xfrm>
          <a:prstGeom prst="rect">
            <a:avLst/>
          </a:prstGeom>
          <a:solidFill>
            <a:schemeClr val="tx1"/>
          </a:solidFill>
        </p:spPr>
        <p:txBody>
          <a:bodyPr wrap="none">
            <a:spAutoFit/>
          </a:bodyPr>
          <a:lstStyle/>
          <a:p>
            <a:pPr algn="ctr" defTabSz="463758">
              <a:buClr>
                <a:srgbClr val="FFE600"/>
              </a:buClr>
              <a:defRPr/>
            </a:pPr>
            <a:r>
              <a:rPr lang="en-US" sz="1400" b="1" dirty="0">
                <a:solidFill>
                  <a:schemeClr val="bg1"/>
                </a:solidFill>
                <a:latin typeface="EYInterstate Light" panose="02000506000000020004" pitchFamily="2" charset="0"/>
              </a:rPr>
              <a:t>Implementation period</a:t>
            </a:r>
          </a:p>
        </p:txBody>
      </p:sp>
      <p:cxnSp>
        <p:nvCxnSpPr>
          <p:cNvPr id="102" name="Straight Connector 101">
            <a:extLst>
              <a:ext uri="{FF2B5EF4-FFF2-40B4-BE49-F238E27FC236}">
                <a16:creationId xmlns:a16="http://schemas.microsoft.com/office/drawing/2014/main" id="{99FDD18D-A9B2-4CEF-ABC1-291C52AF648B}"/>
              </a:ext>
            </a:extLst>
          </p:cNvPr>
          <p:cNvCxnSpPr>
            <a:cxnSpLocks/>
          </p:cNvCxnSpPr>
          <p:nvPr/>
        </p:nvCxnSpPr>
        <p:spPr>
          <a:xfrm>
            <a:off x="5847127" y="3523266"/>
            <a:ext cx="2738201" cy="0"/>
          </a:xfrm>
          <a:prstGeom prst="line">
            <a:avLst/>
          </a:prstGeom>
          <a:ln w="19050">
            <a:solidFill>
              <a:schemeClr val="tx2"/>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83BD3870-3C7D-4754-B34E-A645FDAE0AD1}"/>
              </a:ext>
            </a:extLst>
          </p:cNvPr>
          <p:cNvSpPr/>
          <p:nvPr/>
        </p:nvSpPr>
        <p:spPr>
          <a:xfrm>
            <a:off x="6862292" y="3369377"/>
            <a:ext cx="1012265" cy="307777"/>
          </a:xfrm>
          <a:prstGeom prst="rect">
            <a:avLst/>
          </a:prstGeom>
          <a:solidFill>
            <a:schemeClr val="tx1"/>
          </a:solidFill>
        </p:spPr>
        <p:txBody>
          <a:bodyPr wrap="none">
            <a:spAutoFit/>
          </a:bodyPr>
          <a:lstStyle/>
          <a:p>
            <a:pPr algn="ctr" defTabSz="463758">
              <a:buClr>
                <a:srgbClr val="FFE600"/>
              </a:buClr>
              <a:defRPr/>
            </a:pPr>
            <a:r>
              <a:rPr lang="en-US" sz="1400" b="1" dirty="0">
                <a:solidFill>
                  <a:schemeClr val="bg1"/>
                </a:solidFill>
                <a:latin typeface="EYInterstate Light" panose="02000506000000020004" pitchFamily="2" charset="0"/>
              </a:rPr>
              <a:t>Reporting</a:t>
            </a:r>
          </a:p>
        </p:txBody>
      </p:sp>
      <p:cxnSp>
        <p:nvCxnSpPr>
          <p:cNvPr id="17" name="Straight Connector 16">
            <a:extLst>
              <a:ext uri="{FF2B5EF4-FFF2-40B4-BE49-F238E27FC236}">
                <a16:creationId xmlns:a16="http://schemas.microsoft.com/office/drawing/2014/main" id="{C61DEE93-3255-4573-8E7A-BD2FB432BC07}"/>
              </a:ext>
            </a:extLst>
          </p:cNvPr>
          <p:cNvCxnSpPr/>
          <p:nvPr/>
        </p:nvCxnSpPr>
        <p:spPr>
          <a:xfrm flipH="1" flipV="1">
            <a:off x="952341" y="2232660"/>
            <a:ext cx="3711" cy="751475"/>
          </a:xfrm>
          <a:prstGeom prst="line">
            <a:avLst/>
          </a:prstGeom>
          <a:ln w="9525">
            <a:solidFill>
              <a:srgbClr val="747480"/>
            </a:solidFill>
            <a:tailEnd type="oval"/>
          </a:ln>
        </p:spPr>
        <p:style>
          <a:lnRef idx="1">
            <a:schemeClr val="accent1"/>
          </a:lnRef>
          <a:fillRef idx="0">
            <a:schemeClr val="accent1"/>
          </a:fillRef>
          <a:effectRef idx="0">
            <a:schemeClr val="accent1"/>
          </a:effectRef>
          <a:fontRef idx="minor">
            <a:schemeClr val="tx1"/>
          </a:fontRef>
        </p:style>
      </p:cxnSp>
      <p:sp>
        <p:nvSpPr>
          <p:cNvPr id="105" name="object 5">
            <a:extLst>
              <a:ext uri="{FF2B5EF4-FFF2-40B4-BE49-F238E27FC236}">
                <a16:creationId xmlns:a16="http://schemas.microsoft.com/office/drawing/2014/main" id="{D06AE498-E8C0-48E4-B29E-BA19C7DB9CAE}"/>
              </a:ext>
            </a:extLst>
          </p:cNvPr>
          <p:cNvSpPr txBox="1"/>
          <p:nvPr/>
        </p:nvSpPr>
        <p:spPr>
          <a:xfrm>
            <a:off x="3361117" y="4487867"/>
            <a:ext cx="1370744" cy="509114"/>
          </a:xfrm>
          <a:prstGeom prst="rect">
            <a:avLst/>
          </a:prstGeom>
        </p:spPr>
        <p:txBody>
          <a:bodyPr vert="horz" wrap="square" lIns="0" tIns="12700" rIns="0" bIns="0" rtlCol="0">
            <a:spAutoFit/>
          </a:bodyPr>
          <a:lstStyle/>
          <a:p>
            <a:pPr marL="12700" algn="ctr">
              <a:lnSpc>
                <a:spcPct val="110000"/>
              </a:lnSpc>
            </a:pPr>
            <a:r>
              <a:rPr lang="en-IN" sz="1000" dirty="0">
                <a:solidFill>
                  <a:schemeClr val="bg1"/>
                </a:solidFill>
                <a:cs typeface="EYInterstate Light"/>
              </a:rPr>
              <a:t>Finalization of amendments to IFRS 17 in June 2020</a:t>
            </a:r>
          </a:p>
        </p:txBody>
      </p:sp>
      <p:sp>
        <p:nvSpPr>
          <p:cNvPr id="107" name="object 5">
            <a:extLst>
              <a:ext uri="{FF2B5EF4-FFF2-40B4-BE49-F238E27FC236}">
                <a16:creationId xmlns:a16="http://schemas.microsoft.com/office/drawing/2014/main" id="{3492801B-A038-4342-BBE7-AC0E20960A6F}"/>
              </a:ext>
            </a:extLst>
          </p:cNvPr>
          <p:cNvSpPr txBox="1"/>
          <p:nvPr/>
        </p:nvSpPr>
        <p:spPr>
          <a:xfrm>
            <a:off x="2039462" y="5274935"/>
            <a:ext cx="1951208" cy="419346"/>
          </a:xfrm>
          <a:prstGeom prst="rect">
            <a:avLst/>
          </a:prstGeom>
          <a:ln>
            <a:solidFill>
              <a:schemeClr val="tx2"/>
            </a:solidFill>
            <a:prstDash val="dash"/>
          </a:ln>
        </p:spPr>
        <p:txBody>
          <a:bodyPr vert="horz" wrap="square" lIns="45720" tIns="45720" rIns="45720" bIns="45720" rtlCol="0">
            <a:spAutoFit/>
          </a:bodyPr>
          <a:lstStyle>
            <a:defPPr>
              <a:defRPr lang="en-US"/>
            </a:defPPr>
            <a:lvl1pPr marL="12700" algn="ctr">
              <a:lnSpc>
                <a:spcPct val="110000"/>
              </a:lnSpc>
              <a:defRPr sz="1000">
                <a:solidFill>
                  <a:schemeClr val="bg1"/>
                </a:solidFill>
                <a:cs typeface="EYInterstate Light"/>
              </a:defRPr>
            </a:lvl1pPr>
          </a:lstStyle>
          <a:p>
            <a:r>
              <a:rPr lang="en-IN" dirty="0"/>
              <a:t>Publication of Exposure Draft (ED) 26 June 2019</a:t>
            </a:r>
          </a:p>
        </p:txBody>
      </p:sp>
      <p:cxnSp>
        <p:nvCxnSpPr>
          <p:cNvPr id="108" name="Straight Connector 107">
            <a:extLst>
              <a:ext uri="{FF2B5EF4-FFF2-40B4-BE49-F238E27FC236}">
                <a16:creationId xmlns:a16="http://schemas.microsoft.com/office/drawing/2014/main" id="{BC22EED3-7189-4848-AEB4-B1A6E5E9E0C8}"/>
              </a:ext>
            </a:extLst>
          </p:cNvPr>
          <p:cNvCxnSpPr>
            <a:cxnSpLocks/>
          </p:cNvCxnSpPr>
          <p:nvPr/>
        </p:nvCxnSpPr>
        <p:spPr>
          <a:xfrm flipH="1">
            <a:off x="5515848" y="3534441"/>
            <a:ext cx="1" cy="1935471"/>
          </a:xfrm>
          <a:prstGeom prst="line">
            <a:avLst/>
          </a:prstGeom>
          <a:ln w="952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09" name="object 5">
            <a:extLst>
              <a:ext uri="{FF2B5EF4-FFF2-40B4-BE49-F238E27FC236}">
                <a16:creationId xmlns:a16="http://schemas.microsoft.com/office/drawing/2014/main" id="{FA526A33-0609-4322-B09D-AA97FC441C22}"/>
              </a:ext>
            </a:extLst>
          </p:cNvPr>
          <p:cNvSpPr txBox="1"/>
          <p:nvPr/>
        </p:nvSpPr>
        <p:spPr>
          <a:xfrm>
            <a:off x="4715281" y="5536868"/>
            <a:ext cx="1495803" cy="509114"/>
          </a:xfrm>
          <a:prstGeom prst="rect">
            <a:avLst/>
          </a:prstGeom>
        </p:spPr>
        <p:txBody>
          <a:bodyPr vert="horz" wrap="square" lIns="0" tIns="12700" rIns="0" bIns="0" rtlCol="0">
            <a:spAutoFit/>
          </a:bodyPr>
          <a:lstStyle/>
          <a:p>
            <a:pPr marL="12700" algn="ctr">
              <a:lnSpc>
                <a:spcPct val="110000"/>
              </a:lnSpc>
            </a:pPr>
            <a:r>
              <a:rPr lang="en-IN" sz="1000" dirty="0">
                <a:solidFill>
                  <a:schemeClr val="tx2"/>
                </a:solidFill>
                <a:cs typeface="EYInterstate Light"/>
              </a:rPr>
              <a:t>Start of IFRS 17 comparative period</a:t>
            </a:r>
          </a:p>
          <a:p>
            <a:pPr marL="12700" algn="ctr">
              <a:lnSpc>
                <a:spcPct val="110000"/>
              </a:lnSpc>
            </a:pPr>
            <a:r>
              <a:rPr lang="en-IN" sz="1000" dirty="0">
                <a:solidFill>
                  <a:schemeClr val="tx2"/>
                </a:solidFill>
                <a:cs typeface="EYInterstate Light"/>
              </a:rPr>
              <a:t>(1/1/2022)</a:t>
            </a:r>
          </a:p>
        </p:txBody>
      </p:sp>
      <p:sp>
        <p:nvSpPr>
          <p:cNvPr id="111" name="object 5">
            <a:extLst>
              <a:ext uri="{FF2B5EF4-FFF2-40B4-BE49-F238E27FC236}">
                <a16:creationId xmlns:a16="http://schemas.microsoft.com/office/drawing/2014/main" id="{DAA02CFF-32F0-4330-894B-DE7AA1599D0B}"/>
              </a:ext>
            </a:extLst>
          </p:cNvPr>
          <p:cNvSpPr txBox="1"/>
          <p:nvPr/>
        </p:nvSpPr>
        <p:spPr>
          <a:xfrm>
            <a:off x="5635471" y="1232633"/>
            <a:ext cx="1788790" cy="678391"/>
          </a:xfrm>
          <a:prstGeom prst="rect">
            <a:avLst/>
          </a:prstGeom>
        </p:spPr>
        <p:txBody>
          <a:bodyPr vert="horz" wrap="square" lIns="0" tIns="12700" rIns="0" bIns="0" rtlCol="0">
            <a:spAutoFit/>
          </a:bodyPr>
          <a:lstStyle/>
          <a:p>
            <a:pPr marL="12700" algn="ctr">
              <a:lnSpc>
                <a:spcPct val="110000"/>
              </a:lnSpc>
            </a:pPr>
            <a:r>
              <a:rPr lang="en-IN" sz="1000" dirty="0">
                <a:solidFill>
                  <a:schemeClr val="bg1"/>
                </a:solidFill>
                <a:cs typeface="EYInterstate Light"/>
              </a:rPr>
              <a:t>IFRS 17 - effective </a:t>
            </a:r>
          </a:p>
          <a:p>
            <a:pPr marL="12700" algn="ctr">
              <a:lnSpc>
                <a:spcPct val="110000"/>
              </a:lnSpc>
            </a:pPr>
            <a:r>
              <a:rPr lang="en-IN" sz="1000" dirty="0">
                <a:solidFill>
                  <a:schemeClr val="bg1"/>
                </a:solidFill>
                <a:cs typeface="EYInterstate Light"/>
              </a:rPr>
              <a:t>(1 January 2023)</a:t>
            </a:r>
          </a:p>
          <a:p>
            <a:pPr marL="12700" algn="ctr">
              <a:lnSpc>
                <a:spcPct val="110000"/>
              </a:lnSpc>
            </a:pPr>
            <a:r>
              <a:rPr lang="en-IN" sz="1000" dirty="0">
                <a:solidFill>
                  <a:schemeClr val="bg1"/>
                </a:solidFill>
                <a:cs typeface="EYInterstate Light"/>
              </a:rPr>
              <a:t>early application permitted in the UK/Europe</a:t>
            </a:r>
          </a:p>
        </p:txBody>
      </p:sp>
      <p:sp>
        <p:nvSpPr>
          <p:cNvPr id="113" name="object 5">
            <a:extLst>
              <a:ext uri="{FF2B5EF4-FFF2-40B4-BE49-F238E27FC236}">
                <a16:creationId xmlns:a16="http://schemas.microsoft.com/office/drawing/2014/main" id="{B1A10392-B2FC-4425-9C7F-E3279DBD8E97}"/>
              </a:ext>
            </a:extLst>
          </p:cNvPr>
          <p:cNvSpPr txBox="1"/>
          <p:nvPr/>
        </p:nvSpPr>
        <p:spPr>
          <a:xfrm>
            <a:off x="7145559" y="5093641"/>
            <a:ext cx="1370744" cy="757900"/>
          </a:xfrm>
          <a:prstGeom prst="rect">
            <a:avLst/>
          </a:prstGeom>
          <a:ln>
            <a:solidFill>
              <a:srgbClr val="C4C4CD"/>
            </a:solidFill>
            <a:prstDash val="dash"/>
          </a:ln>
        </p:spPr>
        <p:txBody>
          <a:bodyPr vert="horz" wrap="square" lIns="45720" tIns="45720" rIns="45720" bIns="45720" rtlCol="0">
            <a:spAutoFit/>
          </a:bodyPr>
          <a:lstStyle/>
          <a:p>
            <a:pPr marL="12700" algn="ctr">
              <a:lnSpc>
                <a:spcPct val="110000"/>
              </a:lnSpc>
            </a:pPr>
            <a:r>
              <a:rPr lang="en-IN" sz="1000" dirty="0">
                <a:solidFill>
                  <a:schemeClr val="bg1"/>
                </a:solidFill>
                <a:cs typeface="EYInterstate Light"/>
              </a:rPr>
              <a:t>First IFRS 17 compliant annual reports published (as at 31/12/2023)</a:t>
            </a:r>
          </a:p>
        </p:txBody>
      </p:sp>
      <p:cxnSp>
        <p:nvCxnSpPr>
          <p:cNvPr id="114" name="Straight Connector 113">
            <a:extLst>
              <a:ext uri="{FF2B5EF4-FFF2-40B4-BE49-F238E27FC236}">
                <a16:creationId xmlns:a16="http://schemas.microsoft.com/office/drawing/2014/main" id="{A5181A38-ECFB-45D7-9F62-3B56ABEE8380}"/>
              </a:ext>
            </a:extLst>
          </p:cNvPr>
          <p:cNvCxnSpPr>
            <a:cxnSpLocks/>
          </p:cNvCxnSpPr>
          <p:nvPr/>
        </p:nvCxnSpPr>
        <p:spPr>
          <a:xfrm flipH="1" flipV="1">
            <a:off x="6861836" y="2505596"/>
            <a:ext cx="1" cy="424487"/>
          </a:xfrm>
          <a:prstGeom prst="line">
            <a:avLst/>
          </a:prstGeom>
          <a:ln w="9525">
            <a:solidFill>
              <a:srgbClr val="747480"/>
            </a:solidFill>
            <a:tailEnd type="ova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BA3BCCB-9D6C-4747-83A1-3F124A599EF5}"/>
              </a:ext>
            </a:extLst>
          </p:cNvPr>
          <p:cNvSpPr/>
          <p:nvPr/>
        </p:nvSpPr>
        <p:spPr>
          <a:xfrm>
            <a:off x="6211084" y="2135202"/>
            <a:ext cx="1460528" cy="369332"/>
          </a:xfrm>
          <a:prstGeom prst="rect">
            <a:avLst/>
          </a:prstGeom>
          <a:ln>
            <a:solidFill>
              <a:schemeClr val="tx2"/>
            </a:solidFill>
          </a:ln>
        </p:spPr>
        <p:txBody>
          <a:bodyPr wrap="none">
            <a:spAutoFit/>
          </a:bodyPr>
          <a:lstStyle/>
          <a:p>
            <a:pPr algn="ctr"/>
            <a:r>
              <a:rPr lang="en-US" b="1" dirty="0">
                <a:solidFill>
                  <a:schemeClr val="tx2"/>
                </a:solidFill>
                <a:latin typeface="EYInterstate" panose="02000503020000020004" pitchFamily="2" charset="0"/>
                <a:cs typeface="Arial" panose="020B0604020202020204" pitchFamily="34" charset="0"/>
              </a:rPr>
              <a:t>We are here</a:t>
            </a:r>
          </a:p>
        </p:txBody>
      </p:sp>
      <p:cxnSp>
        <p:nvCxnSpPr>
          <p:cNvPr id="33" name="Straight Connector 32">
            <a:extLst>
              <a:ext uri="{FF2B5EF4-FFF2-40B4-BE49-F238E27FC236}">
                <a16:creationId xmlns:a16="http://schemas.microsoft.com/office/drawing/2014/main" id="{CDCF6FF2-D539-42BE-9FBE-54B31DC00C8C}"/>
              </a:ext>
            </a:extLst>
          </p:cNvPr>
          <p:cNvCxnSpPr>
            <a:cxnSpLocks/>
          </p:cNvCxnSpPr>
          <p:nvPr/>
        </p:nvCxnSpPr>
        <p:spPr>
          <a:xfrm>
            <a:off x="6758609" y="3329609"/>
            <a:ext cx="11015" cy="879435"/>
          </a:xfrm>
          <a:prstGeom prst="line">
            <a:avLst/>
          </a:prstGeom>
          <a:ln w="952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34" name="object 5">
            <a:extLst>
              <a:ext uri="{FF2B5EF4-FFF2-40B4-BE49-F238E27FC236}">
                <a16:creationId xmlns:a16="http://schemas.microsoft.com/office/drawing/2014/main" id="{DED468F4-8274-48D8-8EF8-09BEED724047}"/>
              </a:ext>
            </a:extLst>
          </p:cNvPr>
          <p:cNvSpPr txBox="1"/>
          <p:nvPr/>
        </p:nvSpPr>
        <p:spPr>
          <a:xfrm>
            <a:off x="6093424" y="4275887"/>
            <a:ext cx="1370744" cy="588623"/>
          </a:xfrm>
          <a:prstGeom prst="rect">
            <a:avLst/>
          </a:prstGeom>
          <a:ln>
            <a:solidFill>
              <a:srgbClr val="C4C4CD"/>
            </a:solidFill>
            <a:prstDash val="dash"/>
          </a:ln>
        </p:spPr>
        <p:txBody>
          <a:bodyPr vert="horz" wrap="square" lIns="45720" tIns="45720" rIns="45720" bIns="45720" rtlCol="0">
            <a:spAutoFit/>
          </a:bodyPr>
          <a:lstStyle/>
          <a:p>
            <a:pPr marL="12700" algn="ctr">
              <a:lnSpc>
                <a:spcPct val="110000"/>
              </a:lnSpc>
            </a:pPr>
            <a:r>
              <a:rPr lang="en-IN" sz="1000" dirty="0">
                <a:solidFill>
                  <a:schemeClr val="bg1"/>
                </a:solidFill>
                <a:cs typeface="EYInterstate Light"/>
              </a:rPr>
              <a:t>First published IFRS 17 Interim report ( as at 31 March 2023)</a:t>
            </a:r>
          </a:p>
        </p:txBody>
      </p:sp>
    </p:spTree>
    <p:extLst>
      <p:ext uri="{BB962C8B-B14F-4D97-AF65-F5344CB8AC3E}">
        <p14:creationId xmlns:p14="http://schemas.microsoft.com/office/powerpoint/2010/main" val="380982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Income statement - current vs. IFRS 17</a:t>
            </a:r>
            <a:br>
              <a:rPr lang="en-IN" dirty="0"/>
            </a:br>
            <a:r>
              <a:rPr lang="en-IN" sz="1600" dirty="0"/>
              <a:t>Separation of underwriting and investment results</a:t>
            </a:r>
          </a:p>
        </p:txBody>
      </p:sp>
      <p:sp>
        <p:nvSpPr>
          <p:cNvPr id="8" name="Slide Number Placeholder 7">
            <a:extLst>
              <a:ext uri="{FF2B5EF4-FFF2-40B4-BE49-F238E27FC236}">
                <a16:creationId xmlns:a16="http://schemas.microsoft.com/office/drawing/2014/main" id="{227CB6E6-63F9-4C69-96DC-267C81BD00AE}"/>
              </a:ext>
            </a:extLst>
          </p:cNvPr>
          <p:cNvSpPr>
            <a:spLocks noGrp="1"/>
          </p:cNvSpPr>
          <p:nvPr>
            <p:ph type="sldNum" sz="quarter" idx="21"/>
          </p:nvPr>
        </p:nvSpPr>
        <p:spPr/>
        <p:txBody>
          <a:bodyPr/>
          <a:lstStyle/>
          <a:p>
            <a:r>
              <a:rPr lang="en-GB"/>
              <a:t>Page </a:t>
            </a:r>
            <a:fld id="{F1BC30E3-FFE5-4B91-AA19-87A149EBB9EE}" type="slidenum">
              <a:rPr smtClean="0"/>
              <a:pPr/>
              <a:t>5</a:t>
            </a:fld>
            <a:endParaRPr dirty="0"/>
          </a:p>
        </p:txBody>
      </p:sp>
      <p:cxnSp>
        <p:nvCxnSpPr>
          <p:cNvPr id="9" name="Straight Connector 8">
            <a:extLst>
              <a:ext uri="{FF2B5EF4-FFF2-40B4-BE49-F238E27FC236}">
                <a16:creationId xmlns:a16="http://schemas.microsoft.com/office/drawing/2014/main" id="{2552C0C7-598A-4D36-A57B-4A6F7E5B1774}"/>
              </a:ext>
            </a:extLst>
          </p:cNvPr>
          <p:cNvCxnSpPr>
            <a:cxnSpLocks/>
          </p:cNvCxnSpPr>
          <p:nvPr/>
        </p:nvCxnSpPr>
        <p:spPr>
          <a:xfrm>
            <a:off x="1123428" y="6498633"/>
            <a:ext cx="0" cy="222207"/>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0A3432C2-930F-4914-9E25-4841DAFD5EE3}"/>
              </a:ext>
            </a:extLst>
          </p:cNvPr>
          <p:cNvGraphicFramePr>
            <a:graphicFrameLocks noGrp="1"/>
          </p:cNvGraphicFramePr>
          <p:nvPr>
            <p:extLst>
              <p:ext uri="{D42A27DB-BD31-4B8C-83A1-F6EECF244321}">
                <p14:modId xmlns:p14="http://schemas.microsoft.com/office/powerpoint/2010/main" val="944286936"/>
              </p:ext>
            </p:extLst>
          </p:nvPr>
        </p:nvGraphicFramePr>
        <p:xfrm>
          <a:off x="457200" y="1181100"/>
          <a:ext cx="3627120" cy="4953000"/>
        </p:xfrm>
        <a:graphic>
          <a:graphicData uri="http://schemas.openxmlformats.org/drawingml/2006/table">
            <a:tbl>
              <a:tblPr/>
              <a:tblGrid>
                <a:gridCol w="316992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1" i="0" u="none" strike="noStrike" dirty="0">
                          <a:solidFill>
                            <a:schemeClr val="tx1"/>
                          </a:solidFill>
                          <a:effectLst/>
                          <a:latin typeface="+mj-lt"/>
                          <a:cs typeface="Arial" panose="020B0604020202020204" pitchFamily="34" charset="0"/>
                        </a:rPr>
                        <a:t>Current</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rtl="0" fontAlgn="t"/>
                      <a:r>
                        <a:rPr lang="en-US" sz="1100" b="1" i="0" u="none" strike="noStrike" dirty="0">
                          <a:solidFill>
                            <a:srgbClr val="000000"/>
                          </a:solidFill>
                          <a:effectLst/>
                          <a:latin typeface="+mj-lt"/>
                        </a:rPr>
                        <a:t>20xx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Gross earned premiums</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Earned premiums ceded to reinsurers</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1" i="0" u="none" strike="noStrike" dirty="0">
                          <a:solidFill>
                            <a:schemeClr val="bg2"/>
                          </a:solidFill>
                          <a:effectLst/>
                          <a:latin typeface="+mj-lt"/>
                          <a:cs typeface="Arial" panose="020B0604020202020204" pitchFamily="34" charset="0"/>
                        </a:rPr>
                        <a:t>Net earned premiums</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3"/>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Investment income </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Fair value gains and losses</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1" i="0" u="none" strike="noStrike" dirty="0">
                          <a:solidFill>
                            <a:schemeClr val="bg2"/>
                          </a:solidFill>
                          <a:effectLst/>
                          <a:latin typeface="+mj-lt"/>
                          <a:cs typeface="Arial" panose="020B0604020202020204" pitchFamily="34" charset="0"/>
                        </a:rPr>
                        <a:t>Other revenue</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7"/>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Gross benefits and claims paid</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Claims ceded to reinsurers</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Gross change in contract liabilities</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Change in contract liabilities ceded to reinsurers</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1" i="0" u="none" strike="noStrike" dirty="0">
                          <a:solidFill>
                            <a:schemeClr val="bg2"/>
                          </a:solidFill>
                          <a:effectLst/>
                          <a:latin typeface="+mj-lt"/>
                          <a:cs typeface="Arial" panose="020B0604020202020204" pitchFamily="34" charset="0"/>
                        </a:rPr>
                        <a:t>Net benefits and claims</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13"/>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Fees and commission expense</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Management expenses </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1" i="0" u="none" strike="noStrike" dirty="0">
                          <a:solidFill>
                            <a:schemeClr val="bg2"/>
                          </a:solidFill>
                          <a:effectLst/>
                          <a:latin typeface="+mj-lt"/>
                          <a:cs typeface="Arial" panose="020B0604020202020204" pitchFamily="34" charset="0"/>
                        </a:rPr>
                        <a:t>Other expenses</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17"/>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1" i="0" u="none" strike="noStrike" dirty="0">
                          <a:solidFill>
                            <a:schemeClr val="bg1"/>
                          </a:solidFill>
                          <a:effectLst/>
                          <a:latin typeface="+mj-lt"/>
                          <a:cs typeface="Arial" panose="020B0604020202020204" pitchFamily="34" charset="0"/>
                        </a:rPr>
                        <a:t>Profit before taxation</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marL="0" algn="ctr" rtl="0" fontAlgn="t"/>
                      <a:r>
                        <a:rPr lang="en-US" sz="1100" b="1"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19"/>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0" i="0" u="none" strike="noStrike" dirty="0">
                          <a:solidFill>
                            <a:schemeClr val="bg1"/>
                          </a:solidFill>
                          <a:effectLst/>
                          <a:latin typeface="+mj-lt"/>
                          <a:cs typeface="Arial" panose="020B0604020202020204" pitchFamily="34" charset="0"/>
                        </a:rPr>
                        <a:t>Taxation</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476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45720" algn="l" fontAlgn="t"/>
                      <a:r>
                        <a:rPr lang="en-US" sz="1100" b="1" i="0" u="none" strike="noStrike" dirty="0">
                          <a:solidFill>
                            <a:schemeClr val="bg1"/>
                          </a:solidFill>
                          <a:effectLst/>
                          <a:latin typeface="+mj-lt"/>
                          <a:cs typeface="Arial" panose="020B0604020202020204" pitchFamily="34" charset="0"/>
                        </a:rPr>
                        <a:t>Net profit for the year</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marL="0" algn="ctr" rtl="0" fontAlgn="t"/>
                      <a:r>
                        <a:rPr lang="en-US" sz="1100" b="1"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21"/>
                  </a:ext>
                </a:extLst>
              </a:tr>
              <a:tr h="247650">
                <a:tc>
                  <a:txBody>
                    <a:bodyPr/>
                    <a:lstStyle/>
                    <a:p>
                      <a:pPr marL="45720" algn="l" fontAlgn="t"/>
                      <a:r>
                        <a:rPr lang="en-US" sz="1100" b="0" i="0" u="none" strike="noStrike" dirty="0">
                          <a:solidFill>
                            <a:schemeClr val="bg1"/>
                          </a:solidFill>
                          <a:effectLst/>
                          <a:latin typeface="+mj-lt"/>
                          <a:cs typeface="Arial" panose="020B0604020202020204" pitchFamily="34" charset="0"/>
                        </a:rPr>
                        <a:t>Other comprehensive income</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043458"/>
                  </a:ext>
                </a:extLst>
              </a:tr>
              <a:tr h="247650">
                <a:tc>
                  <a:txBody>
                    <a:bodyPr/>
                    <a:lstStyle/>
                    <a:p>
                      <a:pPr marL="45720" algn="l" fontAlgn="t"/>
                      <a:r>
                        <a:rPr lang="en-US" sz="1100" b="1" i="0" u="none" strike="noStrike" dirty="0">
                          <a:solidFill>
                            <a:schemeClr val="bg1"/>
                          </a:solidFill>
                          <a:effectLst/>
                          <a:latin typeface="+mj-lt"/>
                          <a:cs typeface="Arial" panose="020B0604020202020204" pitchFamily="34" charset="0"/>
                        </a:rPr>
                        <a:t>Total comprehensive income</a:t>
                      </a:r>
                    </a:p>
                  </a:txBody>
                  <a:tcPr marL="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marL="0" algn="ctr" rtl="0" fontAlgn="t"/>
                      <a:r>
                        <a:rPr lang="en-US" sz="1100" b="1"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2210648677"/>
                  </a:ext>
                </a:extLst>
              </a:tr>
            </a:tbl>
          </a:graphicData>
        </a:graphic>
      </p:graphicFrame>
      <p:graphicFrame>
        <p:nvGraphicFramePr>
          <p:cNvPr id="16" name="Table 15">
            <a:extLst>
              <a:ext uri="{FF2B5EF4-FFF2-40B4-BE49-F238E27FC236}">
                <a16:creationId xmlns:a16="http://schemas.microsoft.com/office/drawing/2014/main" id="{909CE7B7-C13C-48AD-A908-3B22434F4314}"/>
              </a:ext>
            </a:extLst>
          </p:cNvPr>
          <p:cNvGraphicFramePr>
            <a:graphicFrameLocks noGrp="1"/>
          </p:cNvGraphicFramePr>
          <p:nvPr>
            <p:extLst>
              <p:ext uri="{D42A27DB-BD31-4B8C-83A1-F6EECF244321}">
                <p14:modId xmlns:p14="http://schemas.microsoft.com/office/powerpoint/2010/main" val="2124483750"/>
              </p:ext>
            </p:extLst>
          </p:nvPr>
        </p:nvGraphicFramePr>
        <p:xfrm>
          <a:off x="5098360" y="1181100"/>
          <a:ext cx="3630168" cy="4215384"/>
        </p:xfrm>
        <a:graphic>
          <a:graphicData uri="http://schemas.openxmlformats.org/drawingml/2006/table">
            <a:tbl>
              <a:tblPr firstRow="1" bandRow="1"/>
              <a:tblGrid>
                <a:gridCol w="317296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fontAlgn="t">
                        <a:spcBef>
                          <a:spcPts val="0"/>
                        </a:spcBef>
                        <a:spcAft>
                          <a:spcPts val="0"/>
                        </a:spcAft>
                      </a:pPr>
                      <a:r>
                        <a:rPr lang="en-US" sz="1100" b="1" i="0" u="none" strike="noStrike" dirty="0">
                          <a:solidFill>
                            <a:schemeClr val="tx1"/>
                          </a:solidFill>
                          <a:effectLst/>
                          <a:latin typeface="+mj-lt"/>
                          <a:cs typeface="Arial" panose="020B0604020202020204" pitchFamily="34" charset="0"/>
                        </a:rPr>
                        <a:t>IFRS 17</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fontAlgn="t">
                        <a:spcBef>
                          <a:spcPts val="0"/>
                        </a:spcBef>
                        <a:spcAft>
                          <a:spcPts val="0"/>
                        </a:spcAft>
                      </a:pPr>
                      <a:r>
                        <a:rPr lang="en-US" sz="1100" b="1" i="0" u="none" strike="noStrike" dirty="0">
                          <a:solidFill>
                            <a:schemeClr val="tx1"/>
                          </a:solidFill>
                          <a:effectLst/>
                          <a:latin typeface="+mj-lt"/>
                          <a:cs typeface="Arial" panose="020B0604020202020204" pitchFamily="34" charset="0"/>
                        </a:rPr>
                        <a:t>20xx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Insurance</a:t>
                      </a:r>
                      <a:r>
                        <a:rPr lang="en-US" altLang="ko-KR" sz="1100" b="0" kern="1200" baseline="0" dirty="0">
                          <a:solidFill>
                            <a:schemeClr val="bg1"/>
                          </a:solidFill>
                          <a:latin typeface="+mj-lt"/>
                          <a:ea typeface="가는각진제목체" panose="02030600000101010101" pitchFamily="18" charset="-127"/>
                          <a:cs typeface="Arial" panose="020B0604020202020204" pitchFamily="34" charset="0"/>
                        </a:rPr>
                        <a:t> revenue</a:t>
                      </a:r>
                      <a:endParaRPr lang="en-US" altLang="ko-KR" sz="1100" b="0" kern="120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0" baseline="-2500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9996426"/>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Insurance</a:t>
                      </a:r>
                      <a:r>
                        <a:rPr lang="en-US" altLang="ko-KR" sz="1100" b="0" kern="1200" baseline="0" dirty="0">
                          <a:solidFill>
                            <a:schemeClr val="bg1"/>
                          </a:solidFill>
                          <a:latin typeface="+mj-lt"/>
                          <a:ea typeface="가는각진제목체" panose="02030600000101010101" pitchFamily="18" charset="-127"/>
                          <a:cs typeface="Arial" panose="020B0604020202020204" pitchFamily="34" charset="0"/>
                        </a:rPr>
                        <a:t> service expenses</a:t>
                      </a:r>
                      <a:endParaRPr lang="en-US" altLang="ko-KR" sz="1100" b="0" kern="120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endParaRPr lang="en-US" sz="1100" b="0" baseline="-25000" dirty="0">
                        <a:solidFill>
                          <a:schemeClr val="bg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888">
                <a:tc>
                  <a:txBody>
                    <a:bodyPr/>
                    <a:lstStyle/>
                    <a:p>
                      <a:pPr marL="0" indent="-176213" defTabSz="957263">
                        <a:spcBef>
                          <a:spcPts val="0"/>
                        </a:spcBef>
                        <a:spcAft>
                          <a:spcPts val="0"/>
                        </a:spcAft>
                        <a:buSzPct val="75000"/>
                        <a:tabLst>
                          <a:tab pos="358775" algn="l"/>
                        </a:tabLst>
                      </a:pPr>
                      <a:r>
                        <a:rPr lang="en-US" sz="1100" b="0" dirty="0">
                          <a:solidFill>
                            <a:schemeClr val="bg1"/>
                          </a:solidFill>
                          <a:latin typeface="+mj-lt"/>
                          <a:ea typeface="가는각진제목체" panose="02030600000101010101" pitchFamily="18" charset="-127"/>
                          <a:cs typeface="Arial" panose="020B0604020202020204" pitchFamily="34" charset="0"/>
                        </a:rPr>
                        <a:t>Net income or expenses from reinsurance contracts held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endParaRPr lang="en-US" sz="1100" b="0" baseline="-25000" dirty="0">
                        <a:solidFill>
                          <a:schemeClr val="bg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50067"/>
                  </a:ext>
                </a:extLst>
              </a:tr>
              <a:tr h="246888">
                <a:tc>
                  <a:txBody>
                    <a:bodyPr/>
                    <a:lstStyle/>
                    <a:p>
                      <a:pPr marL="0" indent="-176213" defTabSz="957263">
                        <a:spcBef>
                          <a:spcPts val="0"/>
                        </a:spcBef>
                        <a:spcAft>
                          <a:spcPts val="0"/>
                        </a:spcAft>
                        <a:buSzPct val="75000"/>
                        <a:tabLst>
                          <a:tab pos="358775" algn="l"/>
                        </a:tabLst>
                      </a:pPr>
                      <a:r>
                        <a:rPr lang="en-US" sz="1100" b="1" dirty="0">
                          <a:solidFill>
                            <a:schemeClr val="bg2"/>
                          </a:solidFill>
                          <a:latin typeface="+mj-lt"/>
                          <a:ea typeface="가는각진제목체" panose="02030600000101010101" pitchFamily="18" charset="-127"/>
                          <a:cs typeface="Arial" panose="020B0604020202020204" pitchFamily="34" charset="0"/>
                        </a:rPr>
                        <a:t>Insurance service result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1" dirty="0">
                          <a:solidFill>
                            <a:schemeClr val="tx1"/>
                          </a:solidFill>
                          <a:latin typeface="+mj-lt"/>
                          <a:ea typeface="가는각진제목체" panose="02030600000101010101" pitchFamily="18" charset="-127"/>
                          <a:cs typeface="Arial" panose="020B0604020202020204" pitchFamily="34" charset="0"/>
                        </a:rPr>
                        <a:t>x</a:t>
                      </a:r>
                      <a:endParaRPr lang="en-US" sz="1100" b="1" baseline="-25000" dirty="0">
                        <a:solidFill>
                          <a:schemeClr val="tx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52749415"/>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Net investment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0" baseline="-2500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688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Finance income or expenses from insurance contracts issued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endParaRPr lang="en-US" sz="1100" b="0" baseline="-25000" dirty="0">
                        <a:solidFill>
                          <a:schemeClr val="bg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327831"/>
                  </a:ext>
                </a:extLst>
              </a:tr>
              <a:tr h="24688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Finance income or expenses from reinsurance contracts held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0" baseline="-2500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673448"/>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b="1" kern="1200" dirty="0">
                          <a:solidFill>
                            <a:schemeClr val="bg2"/>
                          </a:solidFill>
                          <a:latin typeface="+mj-lt"/>
                          <a:ea typeface="가는각진제목체" panose="02030600000101010101" pitchFamily="18" charset="-127"/>
                          <a:cs typeface="Arial" panose="020B0604020202020204" pitchFamily="34" charset="0"/>
                        </a:rPr>
                        <a:t>Net investment result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1" dirty="0">
                          <a:solidFill>
                            <a:schemeClr val="tx1"/>
                          </a:solidFill>
                          <a:latin typeface="+mj-lt"/>
                          <a:ea typeface="가는각진제목체" panose="02030600000101010101" pitchFamily="18" charset="-127"/>
                          <a:cs typeface="Arial" panose="020B0604020202020204" pitchFamily="34" charset="0"/>
                        </a:rPr>
                        <a:t>(x)</a:t>
                      </a:r>
                      <a:endParaRPr lang="en-US" sz="1100" b="1" baseline="-25000" dirty="0">
                        <a:solidFill>
                          <a:schemeClr val="tx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a:spcBef>
                          <a:spcPts val="0"/>
                        </a:spcBef>
                        <a:spcAft>
                          <a:spcPts val="0"/>
                        </a:spcAft>
                      </a:pPr>
                      <a:r>
                        <a:rPr lang="en-US" altLang="ko-KR" sz="1100" b="0" dirty="0">
                          <a:solidFill>
                            <a:schemeClr val="bg1"/>
                          </a:solidFill>
                          <a:latin typeface="+mj-lt"/>
                          <a:ea typeface="가는각진제목체" panose="02030600000101010101" pitchFamily="18" charset="-127"/>
                          <a:cs typeface="Arial" panose="020B0604020202020204" pitchFamily="34" charset="0"/>
                        </a:rPr>
                        <a:t>Other</a:t>
                      </a:r>
                      <a:r>
                        <a:rPr lang="en-US" altLang="ko-KR" sz="1100" b="0" baseline="0" dirty="0">
                          <a:solidFill>
                            <a:schemeClr val="bg1"/>
                          </a:solidFill>
                          <a:latin typeface="+mj-lt"/>
                          <a:ea typeface="가는각진제목체" panose="02030600000101010101" pitchFamily="18" charset="-127"/>
                          <a:cs typeface="Arial" panose="020B0604020202020204" pitchFamily="34" charset="0"/>
                        </a:rPr>
                        <a:t> income</a:t>
                      </a:r>
                      <a:endParaRPr lang="en-US" sz="1100" b="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a:spcBef>
                          <a:spcPts val="0"/>
                        </a:spcBef>
                        <a:spcAft>
                          <a:spcPts val="0"/>
                        </a:spcAft>
                      </a:pPr>
                      <a:r>
                        <a:rPr lang="en-US" altLang="ko-KR" sz="1100" b="0" dirty="0">
                          <a:solidFill>
                            <a:schemeClr val="bg1"/>
                          </a:solidFill>
                          <a:latin typeface="+mj-lt"/>
                          <a:ea typeface="가는각진제목체" panose="02030600000101010101" pitchFamily="18" charset="-127"/>
                          <a:cs typeface="Arial" panose="020B0604020202020204" pitchFamily="34" charset="0"/>
                        </a:rPr>
                        <a:t>Other</a:t>
                      </a:r>
                      <a:r>
                        <a:rPr lang="en-US" altLang="ko-KR" sz="1100" b="0" baseline="0" dirty="0">
                          <a:solidFill>
                            <a:schemeClr val="bg1"/>
                          </a:solidFill>
                          <a:latin typeface="+mj-lt"/>
                          <a:ea typeface="가는각진제목체" panose="02030600000101010101" pitchFamily="18" charset="-127"/>
                          <a:cs typeface="Arial" panose="020B0604020202020204" pitchFamily="34" charset="0"/>
                        </a:rPr>
                        <a:t> expenses</a:t>
                      </a:r>
                      <a:endParaRPr lang="en-US" sz="1100" b="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806022"/>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fontAlgn="t">
                        <a:spcAft>
                          <a:spcPts val="0"/>
                        </a:spcAft>
                      </a:pPr>
                      <a:r>
                        <a:rPr lang="en-US" sz="1100" b="1" i="0" u="none" strike="noStrike" dirty="0">
                          <a:solidFill>
                            <a:schemeClr val="bg1"/>
                          </a:solidFill>
                          <a:effectLst/>
                          <a:latin typeface="+mj-lt"/>
                          <a:cs typeface="Arial" panose="020B0604020202020204" pitchFamily="34" charset="0"/>
                        </a:rPr>
                        <a:t>Profit before 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marL="0" algn="ctr">
                        <a:spcBef>
                          <a:spcPts val="0"/>
                        </a:spcBef>
                        <a:spcAft>
                          <a:spcPts val="0"/>
                        </a:spcAft>
                      </a:pPr>
                      <a:r>
                        <a:rPr lang="en-US" sz="1100" b="1"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87358835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fontAlgn="t">
                        <a:spcAft>
                          <a:spcPts val="0"/>
                        </a:spcAft>
                      </a:pPr>
                      <a:r>
                        <a:rPr lang="en-US" sz="1100" b="0" i="0" u="none" strike="noStrike" dirty="0">
                          <a:solidFill>
                            <a:schemeClr val="bg1"/>
                          </a:solidFill>
                          <a:effectLst/>
                          <a:latin typeface="+mj-lt"/>
                          <a:cs typeface="Arial" panose="020B0604020202020204" pitchFamily="34" charset="0"/>
                        </a:rPr>
                        <a:t>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algn="ctr">
                        <a:spcBef>
                          <a:spcPts val="0"/>
                        </a:spcBef>
                        <a:spcAft>
                          <a:spcPts val="0"/>
                        </a:spcAft>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fontAlgn="t">
                        <a:spcAft>
                          <a:spcPts val="0"/>
                        </a:spcAft>
                      </a:pPr>
                      <a:r>
                        <a:rPr lang="en-US" sz="1100" b="1" i="0" u="none" strike="noStrike" dirty="0">
                          <a:solidFill>
                            <a:schemeClr val="bg1"/>
                          </a:solidFill>
                          <a:effectLst/>
                          <a:latin typeface="+mj-lt"/>
                          <a:cs typeface="Arial" panose="020B0604020202020204" pitchFamily="34" charset="0"/>
                        </a:rPr>
                        <a:t>Net profit for the year</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1100" b="1"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08"/>
                  </a:ext>
                </a:extLst>
              </a:tr>
              <a:tr h="246888">
                <a:tc>
                  <a:txBody>
                    <a:bodyPr/>
                    <a:lstStyle/>
                    <a:p>
                      <a:pPr marL="0" algn="l" fontAlgn="t">
                        <a:spcAft>
                          <a:spcPts val="0"/>
                        </a:spcAft>
                      </a:pPr>
                      <a:r>
                        <a:rPr lang="en-US" sz="1100" b="0" i="0" u="none" strike="noStrike" dirty="0">
                          <a:solidFill>
                            <a:schemeClr val="bg1"/>
                          </a:solidFill>
                          <a:effectLst/>
                          <a:latin typeface="+mj-lt"/>
                          <a:cs typeface="Arial" panose="020B0604020202020204" pitchFamily="34" charset="0"/>
                        </a:rPr>
                        <a:t>Other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algn="ctr">
                        <a:spcBef>
                          <a:spcPts val="0"/>
                        </a:spcBef>
                        <a:spcAft>
                          <a:spcPts val="0"/>
                        </a:spcAft>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6888">
                <a:tc>
                  <a:txBody>
                    <a:bodyPr/>
                    <a:lstStyle/>
                    <a:p>
                      <a:pPr marL="0" algn="l" fontAlgn="t">
                        <a:spcAft>
                          <a:spcPts val="0"/>
                        </a:spcAft>
                      </a:pPr>
                      <a:r>
                        <a:rPr lang="en-US" sz="1100" b="1" i="0" u="none" strike="noStrike" dirty="0">
                          <a:solidFill>
                            <a:schemeClr val="bg1"/>
                          </a:solidFill>
                          <a:effectLst/>
                          <a:latin typeface="+mj-lt"/>
                          <a:cs typeface="Arial" panose="020B0604020202020204" pitchFamily="34" charset="0"/>
                        </a:rPr>
                        <a:t>Total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algn="ctr">
                        <a:spcBef>
                          <a:spcPts val="0"/>
                        </a:spcBef>
                        <a:spcAft>
                          <a:spcPts val="0"/>
                        </a:spcAft>
                      </a:pPr>
                      <a:r>
                        <a:rPr lang="en-US" sz="1100" b="1"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8321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Income statement - current vs IFRS 17</a:t>
            </a:r>
            <a:br>
              <a:rPr lang="en-IN" dirty="0"/>
            </a:br>
            <a:r>
              <a:rPr lang="en-IN" sz="1600" dirty="0"/>
              <a:t>Expenses that are directly attributable to the portfolios</a:t>
            </a:r>
          </a:p>
        </p:txBody>
      </p:sp>
      <p:sp>
        <p:nvSpPr>
          <p:cNvPr id="8" name="Slide Number Placeholder 7">
            <a:extLst>
              <a:ext uri="{FF2B5EF4-FFF2-40B4-BE49-F238E27FC236}">
                <a16:creationId xmlns:a16="http://schemas.microsoft.com/office/drawing/2014/main" id="{227CB6E6-63F9-4C69-96DC-267C81BD00AE}"/>
              </a:ext>
            </a:extLst>
          </p:cNvPr>
          <p:cNvSpPr>
            <a:spLocks noGrp="1"/>
          </p:cNvSpPr>
          <p:nvPr>
            <p:ph type="sldNum" sz="quarter" idx="21"/>
          </p:nvPr>
        </p:nvSpPr>
        <p:spPr/>
        <p:txBody>
          <a:bodyPr/>
          <a:lstStyle/>
          <a:p>
            <a:r>
              <a:rPr lang="en-GB"/>
              <a:t>Page </a:t>
            </a:r>
            <a:fld id="{F1BC30E3-FFE5-4B91-AA19-87A149EBB9EE}" type="slidenum">
              <a:rPr smtClean="0"/>
              <a:pPr/>
              <a:t>6</a:t>
            </a:fld>
            <a:endParaRPr dirty="0"/>
          </a:p>
        </p:txBody>
      </p:sp>
      <p:cxnSp>
        <p:nvCxnSpPr>
          <p:cNvPr id="9" name="Straight Connector 8">
            <a:extLst>
              <a:ext uri="{FF2B5EF4-FFF2-40B4-BE49-F238E27FC236}">
                <a16:creationId xmlns:a16="http://schemas.microsoft.com/office/drawing/2014/main" id="{2552C0C7-598A-4D36-A57B-4A6F7E5B1774}"/>
              </a:ext>
            </a:extLst>
          </p:cNvPr>
          <p:cNvCxnSpPr>
            <a:cxnSpLocks/>
          </p:cNvCxnSpPr>
          <p:nvPr/>
        </p:nvCxnSpPr>
        <p:spPr>
          <a:xfrm>
            <a:off x="1123428" y="6498633"/>
            <a:ext cx="0" cy="222207"/>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44D5F62B-6129-4159-8E3F-7DAE93318524}"/>
              </a:ext>
            </a:extLst>
          </p:cNvPr>
          <p:cNvGraphicFramePr>
            <a:graphicFrameLocks noGrp="1"/>
          </p:cNvGraphicFramePr>
          <p:nvPr>
            <p:extLst>
              <p:ext uri="{D42A27DB-BD31-4B8C-83A1-F6EECF244321}">
                <p14:modId xmlns:p14="http://schemas.microsoft.com/office/powerpoint/2010/main" val="2010728163"/>
              </p:ext>
            </p:extLst>
          </p:nvPr>
        </p:nvGraphicFramePr>
        <p:xfrm>
          <a:off x="457795" y="1189411"/>
          <a:ext cx="3632146" cy="4937760"/>
        </p:xfrm>
        <a:graphic>
          <a:graphicData uri="http://schemas.openxmlformats.org/drawingml/2006/table">
            <a:tbl>
              <a:tblPr/>
              <a:tblGrid>
                <a:gridCol w="3172968">
                  <a:extLst>
                    <a:ext uri="{9D8B030D-6E8A-4147-A177-3AD203B41FA5}">
                      <a16:colId xmlns:a16="http://schemas.microsoft.com/office/drawing/2014/main" val="20000"/>
                    </a:ext>
                  </a:extLst>
                </a:gridCol>
                <a:gridCol w="459178">
                  <a:extLst>
                    <a:ext uri="{9D8B030D-6E8A-4147-A177-3AD203B41FA5}">
                      <a16:colId xmlns:a16="http://schemas.microsoft.com/office/drawing/2014/main" val="20001"/>
                    </a:ext>
                  </a:extLst>
                </a:gridCol>
              </a:tblGrid>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tx1"/>
                          </a:solidFill>
                          <a:effectLst/>
                          <a:latin typeface="+mj-lt"/>
                          <a:cs typeface="Arial" panose="020B0604020202020204" pitchFamily="34" charset="0"/>
                        </a:rPr>
                        <a:t>Current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100" b="1" i="0" u="none" strike="noStrike" dirty="0">
                          <a:solidFill>
                            <a:srgbClr val="000000"/>
                          </a:solidFill>
                          <a:effectLst/>
                          <a:latin typeface="+mj-lt"/>
                        </a:rPr>
                        <a:t>20xx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Gross earned premiums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Earned premiums ceded to reinsurers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Net earned premiums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Investment income </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Fair value gains and losses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Other revenue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Gross benefits and claims paid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Claims ceded to reinsurers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Gross change in contract liabilities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Change in contract liabilities ceded to reinsurers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Net benefits and claims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1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Fees and commission expense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Management expenses </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Other expenses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1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Profit before 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rtl="0" fontAlgn="t"/>
                      <a:r>
                        <a:rPr lang="en-US" sz="1100" b="1"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19"/>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Net profit for the year</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rtl="0" fontAlgn="t"/>
                      <a:r>
                        <a:rPr lang="en-US" sz="1100" b="1"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21"/>
                  </a:ext>
                </a:extLst>
              </a:tr>
              <a:tr h="246888">
                <a:tc>
                  <a:txBody>
                    <a:bodyPr/>
                    <a:lstStyle/>
                    <a:p>
                      <a:pPr algn="l" fontAlgn="t"/>
                      <a:r>
                        <a:rPr lang="en-US" sz="1100" b="0" i="0" u="none" strike="noStrike" dirty="0">
                          <a:solidFill>
                            <a:schemeClr val="bg1"/>
                          </a:solidFill>
                          <a:effectLst/>
                          <a:latin typeface="+mj-lt"/>
                          <a:cs typeface="Arial" panose="020B0604020202020204" pitchFamily="34" charset="0"/>
                        </a:rPr>
                        <a:t>Other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043458"/>
                  </a:ext>
                </a:extLst>
              </a:tr>
              <a:tr h="246888">
                <a:tc>
                  <a:txBody>
                    <a:bodyPr/>
                    <a:lstStyle/>
                    <a:p>
                      <a:pPr algn="l" fontAlgn="t"/>
                      <a:r>
                        <a:rPr lang="en-US" sz="1100" b="1" i="0" u="none" strike="noStrike" dirty="0">
                          <a:solidFill>
                            <a:schemeClr val="bg1"/>
                          </a:solidFill>
                          <a:effectLst/>
                          <a:latin typeface="+mj-lt"/>
                          <a:cs typeface="Arial" panose="020B0604020202020204" pitchFamily="34" charset="0"/>
                        </a:rPr>
                        <a:t>Total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rtl="0" fontAlgn="t"/>
                      <a:r>
                        <a:rPr lang="en-US" sz="1100" b="1"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2210648677"/>
                  </a:ext>
                </a:extLst>
              </a:tr>
            </a:tbl>
          </a:graphicData>
        </a:graphic>
      </p:graphicFrame>
      <p:graphicFrame>
        <p:nvGraphicFramePr>
          <p:cNvPr id="11" name="Table 10">
            <a:extLst>
              <a:ext uri="{FF2B5EF4-FFF2-40B4-BE49-F238E27FC236}">
                <a16:creationId xmlns:a16="http://schemas.microsoft.com/office/drawing/2014/main" id="{6037E811-59AB-4E85-819F-0EDAFDC6B79A}"/>
              </a:ext>
            </a:extLst>
          </p:cNvPr>
          <p:cNvGraphicFramePr>
            <a:graphicFrameLocks noGrp="1"/>
          </p:cNvGraphicFramePr>
          <p:nvPr>
            <p:extLst>
              <p:ext uri="{D42A27DB-BD31-4B8C-83A1-F6EECF244321}">
                <p14:modId xmlns:p14="http://schemas.microsoft.com/office/powerpoint/2010/main" val="681386419"/>
              </p:ext>
            </p:extLst>
          </p:nvPr>
        </p:nvGraphicFramePr>
        <p:xfrm>
          <a:off x="5102933" y="1189411"/>
          <a:ext cx="3630168" cy="4215384"/>
        </p:xfrm>
        <a:graphic>
          <a:graphicData uri="http://schemas.openxmlformats.org/drawingml/2006/table">
            <a:tbl>
              <a:tblPr firstRow="1" bandRow="1"/>
              <a:tblGrid>
                <a:gridCol w="317296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spcBef>
                          <a:spcPts val="0"/>
                        </a:spcBef>
                        <a:spcAft>
                          <a:spcPts val="1200"/>
                        </a:spcAft>
                      </a:pPr>
                      <a:r>
                        <a:rPr lang="en-US" sz="1100" b="1" i="0" u="none" strike="noStrike" dirty="0">
                          <a:solidFill>
                            <a:schemeClr val="tx1"/>
                          </a:solidFill>
                          <a:effectLst/>
                          <a:latin typeface="+mj-lt"/>
                          <a:cs typeface="Arial" panose="020B0604020202020204" pitchFamily="34" charset="0"/>
                        </a:rPr>
                        <a:t>IFRS 17</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t">
                        <a:spcBef>
                          <a:spcPts val="0"/>
                        </a:spcBef>
                        <a:spcAft>
                          <a:spcPts val="1200"/>
                        </a:spcAft>
                      </a:pPr>
                      <a:r>
                        <a:rPr lang="en-US" sz="1100" b="1" i="0" u="none" strike="noStrike" dirty="0">
                          <a:solidFill>
                            <a:schemeClr val="tx1"/>
                          </a:solidFill>
                          <a:effectLst/>
                          <a:latin typeface="+mj-lt"/>
                          <a:cs typeface="Arial" panose="020B0604020202020204" pitchFamily="34" charset="0"/>
                        </a:rPr>
                        <a:t>20xx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Insurance</a:t>
                      </a:r>
                      <a:r>
                        <a:rPr lang="en-US" altLang="ko-KR" sz="1100" b="0" kern="1200" baseline="0" dirty="0">
                          <a:solidFill>
                            <a:schemeClr val="bg1"/>
                          </a:solidFill>
                          <a:latin typeface="+mj-lt"/>
                          <a:ea typeface="가는각진제목체" panose="02030600000101010101" pitchFamily="18" charset="-127"/>
                          <a:cs typeface="Arial" panose="020B0604020202020204" pitchFamily="34" charset="0"/>
                        </a:rPr>
                        <a:t> revenue</a:t>
                      </a:r>
                      <a:endParaRPr lang="en-US" altLang="ko-KR" sz="1100" b="0" kern="120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baseline="-2500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9996426"/>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bg2"/>
                          </a:solidFill>
                          <a:latin typeface="+mj-lt"/>
                          <a:ea typeface="가는각진제목체" panose="02030600000101010101" pitchFamily="18" charset="-127"/>
                          <a:cs typeface="Arial" panose="020B0604020202020204" pitchFamily="34" charset="0"/>
                        </a:rPr>
                        <a:t>Insurance</a:t>
                      </a:r>
                      <a:r>
                        <a:rPr lang="en-US" altLang="ko-KR" sz="1100" b="0" kern="1200" baseline="0" dirty="0">
                          <a:solidFill>
                            <a:schemeClr val="bg2"/>
                          </a:solidFill>
                          <a:latin typeface="+mj-lt"/>
                          <a:ea typeface="가는각진제목체" panose="02030600000101010101" pitchFamily="18" charset="-127"/>
                          <a:cs typeface="Arial" panose="020B0604020202020204" pitchFamily="34" charset="0"/>
                        </a:rPr>
                        <a:t> service expenses</a:t>
                      </a:r>
                      <a:endParaRPr lang="en-US" altLang="ko-KR" sz="1100" b="0" kern="1200" dirty="0">
                        <a:solidFill>
                          <a:schemeClr val="bg2"/>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bg2"/>
                          </a:solidFill>
                          <a:latin typeface="+mj-lt"/>
                          <a:ea typeface="가는각진제목체" panose="02030600000101010101" pitchFamily="18" charset="-127"/>
                          <a:cs typeface="Arial" panose="020B0604020202020204" pitchFamily="34" charset="0"/>
                        </a:rPr>
                        <a:t>(x)</a:t>
                      </a:r>
                      <a:endParaRPr lang="en-US" sz="1100" b="0" baseline="-25000" dirty="0">
                        <a:solidFill>
                          <a:schemeClr val="bg2"/>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46888">
                <a:tc>
                  <a:txBody>
                    <a:bodyPr/>
                    <a:lstStyle/>
                    <a:p>
                      <a:pPr marL="3175" indent="-176213" defTabSz="957263">
                        <a:spcBef>
                          <a:spcPts val="0"/>
                        </a:spcBef>
                        <a:spcAft>
                          <a:spcPts val="1200"/>
                        </a:spcAft>
                        <a:buSzPct val="75000"/>
                        <a:tabLst>
                          <a:tab pos="358775" algn="l"/>
                        </a:tabLst>
                      </a:pPr>
                      <a:r>
                        <a:rPr lang="en-US" sz="1100" b="0" dirty="0">
                          <a:solidFill>
                            <a:schemeClr val="bg1"/>
                          </a:solidFill>
                          <a:latin typeface="+mj-lt"/>
                          <a:ea typeface="가는각진제목체" panose="02030600000101010101" pitchFamily="18" charset="-127"/>
                          <a:cs typeface="Arial" panose="020B0604020202020204" pitchFamily="34" charset="0"/>
                        </a:rPr>
                        <a:t>Net income or expenses from reinsurance contracts held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endParaRPr lang="en-US" sz="1100" b="0" baseline="-25000" dirty="0">
                        <a:solidFill>
                          <a:schemeClr val="bg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50067"/>
                  </a:ext>
                </a:extLst>
              </a:tr>
              <a:tr h="246888">
                <a:tc>
                  <a:txBody>
                    <a:bodyPr/>
                    <a:lstStyle/>
                    <a:p>
                      <a:pPr marL="3175" indent="-176213" defTabSz="957263">
                        <a:spcBef>
                          <a:spcPts val="0"/>
                        </a:spcBef>
                        <a:spcAft>
                          <a:spcPts val="1200"/>
                        </a:spcAft>
                        <a:buSzPct val="75000"/>
                        <a:tabLst>
                          <a:tab pos="358775" algn="l"/>
                        </a:tabLst>
                      </a:pPr>
                      <a:r>
                        <a:rPr lang="en-US" sz="1100" b="1" dirty="0">
                          <a:solidFill>
                            <a:schemeClr val="bg2"/>
                          </a:solidFill>
                          <a:latin typeface="+mj-lt"/>
                          <a:ea typeface="가는각진제목체" panose="02030600000101010101" pitchFamily="18" charset="-127"/>
                          <a:cs typeface="Arial" panose="020B0604020202020204" pitchFamily="34" charset="0"/>
                        </a:rPr>
                        <a:t>Insurance service result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1" dirty="0">
                          <a:solidFill>
                            <a:schemeClr val="tx1"/>
                          </a:solidFill>
                          <a:latin typeface="+mj-lt"/>
                          <a:ea typeface="가는각진제목체" panose="02030600000101010101" pitchFamily="18" charset="-127"/>
                          <a:cs typeface="Arial" panose="020B0604020202020204" pitchFamily="34" charset="0"/>
                        </a:rPr>
                        <a:t>x</a:t>
                      </a:r>
                      <a:endParaRPr lang="en-US" sz="1100" b="1" baseline="-25000" dirty="0">
                        <a:solidFill>
                          <a:schemeClr val="tx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452749415"/>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Net investment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baseline="-2500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6888">
                <a:tc>
                  <a:txBody>
                    <a:body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Finance income or expenses from insurance contracts issued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endParaRPr lang="en-US" sz="1100" b="0" baseline="-25000" dirty="0">
                        <a:solidFill>
                          <a:schemeClr val="bg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327831"/>
                  </a:ext>
                </a:extLst>
              </a:tr>
              <a:tr h="246888">
                <a:tc>
                  <a:txBody>
                    <a:body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Finance income or expenses from reinsurance contracts held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baseline="-2500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3673448"/>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1" kern="1200" dirty="0">
                          <a:solidFill>
                            <a:schemeClr val="bg2"/>
                          </a:solidFill>
                          <a:latin typeface="+mj-lt"/>
                          <a:ea typeface="가는각진제목체" panose="02030600000101010101" pitchFamily="18" charset="-127"/>
                          <a:cs typeface="Arial" panose="020B0604020202020204" pitchFamily="34" charset="0"/>
                        </a:rPr>
                        <a:t>Net investment result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1" dirty="0">
                          <a:solidFill>
                            <a:schemeClr val="tx1"/>
                          </a:solidFill>
                          <a:latin typeface="+mj-lt"/>
                          <a:ea typeface="가는각진제목체" panose="02030600000101010101" pitchFamily="18" charset="-127"/>
                          <a:cs typeface="Arial" panose="020B0604020202020204" pitchFamily="34" charset="0"/>
                        </a:rPr>
                        <a:t>(x)</a:t>
                      </a:r>
                      <a:endParaRPr lang="en-US" sz="1100" b="1" baseline="-25000" dirty="0">
                        <a:solidFill>
                          <a:schemeClr val="tx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4"/>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spcBef>
                          <a:spcPts val="0"/>
                        </a:spcBef>
                        <a:spcAft>
                          <a:spcPts val="1200"/>
                        </a:spcAft>
                      </a:pPr>
                      <a:r>
                        <a:rPr lang="en-US" altLang="ko-KR" sz="1100" b="0" dirty="0">
                          <a:solidFill>
                            <a:schemeClr val="bg1"/>
                          </a:solidFill>
                          <a:latin typeface="+mj-lt"/>
                          <a:ea typeface="가는각진제목체" panose="02030600000101010101" pitchFamily="18" charset="-127"/>
                          <a:cs typeface="Arial" panose="020B0604020202020204" pitchFamily="34" charset="0"/>
                        </a:rPr>
                        <a:t>Other</a:t>
                      </a:r>
                      <a:r>
                        <a:rPr lang="en-US" altLang="ko-KR" sz="1100" b="0" baseline="0" dirty="0">
                          <a:solidFill>
                            <a:schemeClr val="bg1"/>
                          </a:solidFill>
                          <a:latin typeface="+mj-lt"/>
                          <a:ea typeface="가는각진제목체" panose="02030600000101010101" pitchFamily="18" charset="-127"/>
                          <a:cs typeface="Arial" panose="020B0604020202020204" pitchFamily="34" charset="0"/>
                        </a:rPr>
                        <a:t> income</a:t>
                      </a:r>
                      <a:endParaRPr lang="en-US" sz="1100" b="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spcBef>
                          <a:spcPts val="0"/>
                        </a:spcBef>
                        <a:spcAft>
                          <a:spcPts val="1200"/>
                        </a:spcAft>
                      </a:pPr>
                      <a:r>
                        <a:rPr lang="en-US" altLang="ko-KR" sz="1100" b="0" dirty="0">
                          <a:solidFill>
                            <a:schemeClr val="bg2"/>
                          </a:solidFill>
                          <a:latin typeface="+mj-lt"/>
                          <a:ea typeface="가는각진제목체" panose="02030600000101010101" pitchFamily="18" charset="-127"/>
                          <a:cs typeface="Arial" panose="020B0604020202020204" pitchFamily="34" charset="0"/>
                        </a:rPr>
                        <a:t>Other</a:t>
                      </a:r>
                      <a:r>
                        <a:rPr lang="en-US" altLang="ko-KR" sz="1100" b="0" baseline="0" dirty="0">
                          <a:solidFill>
                            <a:schemeClr val="bg2"/>
                          </a:solidFill>
                          <a:latin typeface="+mj-lt"/>
                          <a:ea typeface="가는각진제목체" panose="02030600000101010101" pitchFamily="18" charset="-127"/>
                          <a:cs typeface="Arial" panose="020B0604020202020204" pitchFamily="34" charset="0"/>
                        </a:rPr>
                        <a:t> expenses</a:t>
                      </a:r>
                      <a:endParaRPr lang="en-US" sz="1100" b="0" dirty="0">
                        <a:solidFill>
                          <a:schemeClr val="bg2"/>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bg2"/>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44806022"/>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Profit before 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spcBef>
                          <a:spcPts val="0"/>
                        </a:spcBef>
                        <a:spcAft>
                          <a:spcPts val="1200"/>
                        </a:spcAft>
                      </a:pPr>
                      <a:r>
                        <a:rPr lang="en-US" sz="1100" b="1"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87358835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lgn="ctr">
                        <a:spcBef>
                          <a:spcPts val="0"/>
                        </a:spcBef>
                        <a:spcAft>
                          <a:spcPts val="1200"/>
                        </a:spcAft>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Net profit for the year</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1"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08"/>
                  </a:ext>
                </a:extLst>
              </a:tr>
              <a:tr h="246888">
                <a:tc>
                  <a:txBody>
                    <a:bodyPr/>
                    <a:lstStyle/>
                    <a:p>
                      <a:pPr algn="l" fontAlgn="t"/>
                      <a:r>
                        <a:rPr lang="en-US" sz="1100" b="0" i="0" u="none" strike="noStrike" dirty="0">
                          <a:solidFill>
                            <a:schemeClr val="bg1"/>
                          </a:solidFill>
                          <a:effectLst/>
                          <a:latin typeface="+mj-lt"/>
                          <a:cs typeface="Arial" panose="020B0604020202020204" pitchFamily="34" charset="0"/>
                        </a:rPr>
                        <a:t>Other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lgn="ctr">
                        <a:spcBef>
                          <a:spcPts val="0"/>
                        </a:spcBef>
                        <a:spcAft>
                          <a:spcPts val="1200"/>
                        </a:spcAft>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6888">
                <a:tc>
                  <a:txBody>
                    <a:bodyPr/>
                    <a:lstStyle/>
                    <a:p>
                      <a:pPr algn="l" fontAlgn="t"/>
                      <a:r>
                        <a:rPr lang="en-US" sz="1100" b="1" i="0" u="none" strike="noStrike" dirty="0">
                          <a:solidFill>
                            <a:schemeClr val="bg1"/>
                          </a:solidFill>
                          <a:effectLst/>
                          <a:latin typeface="+mj-lt"/>
                          <a:cs typeface="Arial" panose="020B0604020202020204" pitchFamily="34" charset="0"/>
                        </a:rPr>
                        <a:t>Total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lgn="ctr">
                        <a:spcBef>
                          <a:spcPts val="0"/>
                        </a:spcBef>
                        <a:spcAft>
                          <a:spcPts val="1200"/>
                        </a:spcAft>
                      </a:pPr>
                      <a:r>
                        <a:rPr lang="en-US" sz="1100" b="1"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6853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Income statement - current vs IFRS 17</a:t>
            </a:r>
            <a:br>
              <a:rPr lang="en-IN" dirty="0"/>
            </a:br>
            <a:r>
              <a:rPr lang="en-IN" sz="1600" dirty="0"/>
              <a:t>Effect of changes in discount rates and other financial risks</a:t>
            </a:r>
          </a:p>
        </p:txBody>
      </p:sp>
      <p:sp>
        <p:nvSpPr>
          <p:cNvPr id="8" name="Slide Number Placeholder 7">
            <a:extLst>
              <a:ext uri="{FF2B5EF4-FFF2-40B4-BE49-F238E27FC236}">
                <a16:creationId xmlns:a16="http://schemas.microsoft.com/office/drawing/2014/main" id="{227CB6E6-63F9-4C69-96DC-267C81BD00AE}"/>
              </a:ext>
            </a:extLst>
          </p:cNvPr>
          <p:cNvSpPr>
            <a:spLocks noGrp="1"/>
          </p:cNvSpPr>
          <p:nvPr>
            <p:ph type="sldNum" sz="quarter" idx="21"/>
          </p:nvPr>
        </p:nvSpPr>
        <p:spPr/>
        <p:txBody>
          <a:bodyPr/>
          <a:lstStyle/>
          <a:p>
            <a:r>
              <a:rPr lang="en-GB"/>
              <a:t>Page </a:t>
            </a:r>
            <a:fld id="{F1BC30E3-FFE5-4B91-AA19-87A149EBB9EE}" type="slidenum">
              <a:rPr smtClean="0"/>
              <a:pPr/>
              <a:t>7</a:t>
            </a:fld>
            <a:endParaRPr dirty="0"/>
          </a:p>
        </p:txBody>
      </p:sp>
      <p:cxnSp>
        <p:nvCxnSpPr>
          <p:cNvPr id="9" name="Straight Connector 8">
            <a:extLst>
              <a:ext uri="{FF2B5EF4-FFF2-40B4-BE49-F238E27FC236}">
                <a16:creationId xmlns:a16="http://schemas.microsoft.com/office/drawing/2014/main" id="{2552C0C7-598A-4D36-A57B-4A6F7E5B1774}"/>
              </a:ext>
            </a:extLst>
          </p:cNvPr>
          <p:cNvCxnSpPr>
            <a:cxnSpLocks/>
          </p:cNvCxnSpPr>
          <p:nvPr/>
        </p:nvCxnSpPr>
        <p:spPr>
          <a:xfrm>
            <a:off x="1123428" y="6498633"/>
            <a:ext cx="0" cy="222207"/>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44D5F62B-6129-4159-8E3F-7DAE93318524}"/>
              </a:ext>
            </a:extLst>
          </p:cNvPr>
          <p:cNvGraphicFramePr>
            <a:graphicFrameLocks noGrp="1"/>
          </p:cNvGraphicFramePr>
          <p:nvPr>
            <p:extLst>
              <p:ext uri="{D42A27DB-BD31-4B8C-83A1-F6EECF244321}">
                <p14:modId xmlns:p14="http://schemas.microsoft.com/office/powerpoint/2010/main" val="2423481803"/>
              </p:ext>
            </p:extLst>
          </p:nvPr>
        </p:nvGraphicFramePr>
        <p:xfrm>
          <a:off x="457795" y="1187700"/>
          <a:ext cx="3632146" cy="4937760"/>
        </p:xfrm>
        <a:graphic>
          <a:graphicData uri="http://schemas.openxmlformats.org/drawingml/2006/table">
            <a:tbl>
              <a:tblPr/>
              <a:tblGrid>
                <a:gridCol w="3172968">
                  <a:extLst>
                    <a:ext uri="{9D8B030D-6E8A-4147-A177-3AD203B41FA5}">
                      <a16:colId xmlns:a16="http://schemas.microsoft.com/office/drawing/2014/main" val="20000"/>
                    </a:ext>
                  </a:extLst>
                </a:gridCol>
                <a:gridCol w="459178">
                  <a:extLst>
                    <a:ext uri="{9D8B030D-6E8A-4147-A177-3AD203B41FA5}">
                      <a16:colId xmlns:a16="http://schemas.microsoft.com/office/drawing/2014/main" val="20001"/>
                    </a:ext>
                  </a:extLst>
                </a:gridCol>
              </a:tblGrid>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tx1"/>
                          </a:solidFill>
                          <a:effectLst/>
                          <a:latin typeface="+mj-lt"/>
                          <a:cs typeface="Arial" panose="020B0604020202020204" pitchFamily="34" charset="0"/>
                        </a:rPr>
                        <a:t>Current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t"/>
                      <a:r>
                        <a:rPr lang="en-US" sz="1100" b="1" i="0" u="none" strike="noStrike" dirty="0">
                          <a:solidFill>
                            <a:srgbClr val="000000"/>
                          </a:solidFill>
                          <a:effectLst/>
                          <a:latin typeface="+mj-lt"/>
                        </a:rPr>
                        <a:t>20xx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Gross earned premiums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Earned premiums ceded to reinsurers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Net earned premiums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Investment income </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Fair value gains and losses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Other revenue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Gross benefits and claims paid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Claims ceded to reinsurers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Gross change in contract liabilities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Change in contract liabilities ceded to reinsurers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Net benefits and claims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1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Fees and commission expense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Management expenses </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Other expenses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1"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1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Profit before 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rtl="0" fontAlgn="t"/>
                      <a:r>
                        <a:rPr lang="en-US" sz="1100" b="1"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19"/>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Net profit for the year</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rtl="0" fontAlgn="t"/>
                      <a:r>
                        <a:rPr lang="en-US" sz="1100" b="1"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21"/>
                  </a:ext>
                </a:extLst>
              </a:tr>
              <a:tr h="246888">
                <a:tc>
                  <a:txBody>
                    <a:bodyPr/>
                    <a:lstStyle/>
                    <a:p>
                      <a:pPr algn="l" fontAlgn="t"/>
                      <a:r>
                        <a:rPr lang="en-US" sz="1100" b="0" i="0" u="none" strike="noStrike" dirty="0">
                          <a:solidFill>
                            <a:schemeClr val="bg1"/>
                          </a:solidFill>
                          <a:effectLst/>
                          <a:latin typeface="+mj-lt"/>
                          <a:cs typeface="Arial" panose="020B0604020202020204" pitchFamily="34" charset="0"/>
                        </a:rPr>
                        <a:t>Other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043458"/>
                  </a:ext>
                </a:extLst>
              </a:tr>
              <a:tr h="246888">
                <a:tc>
                  <a:txBody>
                    <a:bodyPr/>
                    <a:lstStyle/>
                    <a:p>
                      <a:pPr algn="l" fontAlgn="t"/>
                      <a:r>
                        <a:rPr lang="en-US" sz="1100" b="1" i="0" u="none" strike="noStrike" dirty="0">
                          <a:solidFill>
                            <a:schemeClr val="bg1"/>
                          </a:solidFill>
                          <a:effectLst/>
                          <a:latin typeface="+mj-lt"/>
                          <a:cs typeface="Arial" panose="020B0604020202020204" pitchFamily="34" charset="0"/>
                        </a:rPr>
                        <a:t>Total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rtl="0" fontAlgn="t"/>
                      <a:r>
                        <a:rPr lang="en-US" sz="1100" b="1"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2210648677"/>
                  </a:ext>
                </a:extLst>
              </a:tr>
            </a:tbl>
          </a:graphicData>
        </a:graphic>
      </p:graphicFrame>
      <p:graphicFrame>
        <p:nvGraphicFramePr>
          <p:cNvPr id="11" name="Table 10">
            <a:extLst>
              <a:ext uri="{FF2B5EF4-FFF2-40B4-BE49-F238E27FC236}">
                <a16:creationId xmlns:a16="http://schemas.microsoft.com/office/drawing/2014/main" id="{6037E811-59AB-4E85-819F-0EDAFDC6B79A}"/>
              </a:ext>
            </a:extLst>
          </p:cNvPr>
          <p:cNvGraphicFramePr>
            <a:graphicFrameLocks noGrp="1"/>
          </p:cNvGraphicFramePr>
          <p:nvPr>
            <p:extLst>
              <p:ext uri="{D42A27DB-BD31-4B8C-83A1-F6EECF244321}">
                <p14:modId xmlns:p14="http://schemas.microsoft.com/office/powerpoint/2010/main" val="2011892932"/>
              </p:ext>
            </p:extLst>
          </p:nvPr>
        </p:nvGraphicFramePr>
        <p:xfrm>
          <a:off x="5106724" y="1187700"/>
          <a:ext cx="3630168" cy="4215384"/>
        </p:xfrm>
        <a:graphic>
          <a:graphicData uri="http://schemas.openxmlformats.org/drawingml/2006/table">
            <a:tbl>
              <a:tblPr firstRow="1" bandRow="1"/>
              <a:tblGrid>
                <a:gridCol w="317296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spcBef>
                          <a:spcPts val="0"/>
                        </a:spcBef>
                        <a:spcAft>
                          <a:spcPts val="1200"/>
                        </a:spcAft>
                      </a:pPr>
                      <a:r>
                        <a:rPr lang="en-US" sz="1100" b="1" i="0" u="none" strike="noStrike" dirty="0">
                          <a:solidFill>
                            <a:schemeClr val="tx1"/>
                          </a:solidFill>
                          <a:effectLst/>
                          <a:latin typeface="+mj-lt"/>
                          <a:cs typeface="Arial" panose="020B0604020202020204" pitchFamily="34" charset="0"/>
                        </a:rPr>
                        <a:t>IFRS 17</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t">
                        <a:spcBef>
                          <a:spcPts val="0"/>
                        </a:spcBef>
                        <a:spcAft>
                          <a:spcPts val="1200"/>
                        </a:spcAft>
                      </a:pPr>
                      <a:r>
                        <a:rPr lang="en-US" sz="1100" b="1" i="0" u="none" strike="noStrike" dirty="0">
                          <a:solidFill>
                            <a:schemeClr val="tx1"/>
                          </a:solidFill>
                          <a:effectLst/>
                          <a:latin typeface="+mj-lt"/>
                          <a:cs typeface="Arial" panose="020B0604020202020204" pitchFamily="34" charset="0"/>
                        </a:rPr>
                        <a:t>20xx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Insurance</a:t>
                      </a:r>
                      <a:r>
                        <a:rPr lang="en-US" altLang="ko-KR" sz="1100" b="0" kern="1200" baseline="0" dirty="0">
                          <a:solidFill>
                            <a:schemeClr val="bg1"/>
                          </a:solidFill>
                          <a:latin typeface="+mj-lt"/>
                          <a:ea typeface="가는각진제목체" panose="02030600000101010101" pitchFamily="18" charset="-127"/>
                          <a:cs typeface="Arial" panose="020B0604020202020204" pitchFamily="34" charset="0"/>
                        </a:rPr>
                        <a:t> revenue</a:t>
                      </a:r>
                      <a:endParaRPr lang="en-US" altLang="ko-KR" sz="1100" b="0" kern="120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baseline="-2500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9996426"/>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Insurance</a:t>
                      </a:r>
                      <a:r>
                        <a:rPr lang="en-US" altLang="ko-KR" sz="1100" b="0" kern="1200" baseline="0" dirty="0">
                          <a:solidFill>
                            <a:schemeClr val="bg1"/>
                          </a:solidFill>
                          <a:latin typeface="+mj-lt"/>
                          <a:ea typeface="가는각진제목체" panose="02030600000101010101" pitchFamily="18" charset="-127"/>
                          <a:cs typeface="Arial" panose="020B0604020202020204" pitchFamily="34" charset="0"/>
                        </a:rPr>
                        <a:t> service expenses</a:t>
                      </a:r>
                      <a:endParaRPr lang="en-US" altLang="ko-KR" sz="1100" b="0" kern="120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endParaRPr lang="en-US" sz="1100" b="0" baseline="-25000" dirty="0">
                        <a:solidFill>
                          <a:schemeClr val="bg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888">
                <a:tc>
                  <a:txBody>
                    <a:bodyPr/>
                    <a:lstStyle/>
                    <a:p>
                      <a:pPr marL="3175" indent="-176213" defTabSz="957263">
                        <a:spcBef>
                          <a:spcPts val="0"/>
                        </a:spcBef>
                        <a:spcAft>
                          <a:spcPts val="1200"/>
                        </a:spcAft>
                        <a:buSzPct val="75000"/>
                        <a:tabLst>
                          <a:tab pos="358775" algn="l"/>
                        </a:tabLst>
                      </a:pPr>
                      <a:r>
                        <a:rPr lang="en-US" sz="1100" b="0" dirty="0">
                          <a:solidFill>
                            <a:schemeClr val="bg1"/>
                          </a:solidFill>
                          <a:latin typeface="+mj-lt"/>
                          <a:ea typeface="가는각진제목체" panose="02030600000101010101" pitchFamily="18" charset="-127"/>
                          <a:cs typeface="Arial" panose="020B0604020202020204" pitchFamily="34" charset="0"/>
                        </a:rPr>
                        <a:t>Net income or expenses from reinsurance contracts held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endParaRPr lang="en-US" sz="1100" b="0" baseline="-25000" dirty="0">
                        <a:solidFill>
                          <a:schemeClr val="bg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50067"/>
                  </a:ext>
                </a:extLst>
              </a:tr>
              <a:tr h="246888">
                <a:tc>
                  <a:txBody>
                    <a:bodyPr/>
                    <a:lstStyle/>
                    <a:p>
                      <a:pPr marL="3175" indent="-176213" defTabSz="957263">
                        <a:spcBef>
                          <a:spcPts val="0"/>
                        </a:spcBef>
                        <a:spcAft>
                          <a:spcPts val="1200"/>
                        </a:spcAft>
                        <a:buSzPct val="75000"/>
                        <a:tabLst>
                          <a:tab pos="358775" algn="l"/>
                        </a:tabLst>
                      </a:pPr>
                      <a:r>
                        <a:rPr lang="en-US" sz="1100" b="1" dirty="0">
                          <a:solidFill>
                            <a:schemeClr val="bg2"/>
                          </a:solidFill>
                          <a:latin typeface="+mj-lt"/>
                          <a:ea typeface="가는각진제목체" panose="02030600000101010101" pitchFamily="18" charset="-127"/>
                          <a:cs typeface="Arial" panose="020B0604020202020204" pitchFamily="34" charset="0"/>
                        </a:rPr>
                        <a:t>Insurance service result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1" dirty="0">
                          <a:solidFill>
                            <a:schemeClr val="tx1"/>
                          </a:solidFill>
                          <a:latin typeface="+mj-lt"/>
                          <a:ea typeface="가는각진제목체" panose="02030600000101010101" pitchFamily="18" charset="-127"/>
                          <a:cs typeface="Arial" panose="020B0604020202020204" pitchFamily="34" charset="0"/>
                        </a:rPr>
                        <a:t>x</a:t>
                      </a:r>
                      <a:endParaRPr lang="en-US" sz="1100" b="1" baseline="-25000" dirty="0">
                        <a:solidFill>
                          <a:schemeClr val="tx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452749415"/>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bg1"/>
                          </a:solidFill>
                          <a:latin typeface="+mj-lt"/>
                          <a:ea typeface="가는각진제목체" panose="02030600000101010101" pitchFamily="18" charset="-127"/>
                          <a:cs typeface="Arial" panose="020B0604020202020204" pitchFamily="34" charset="0"/>
                        </a:rPr>
                        <a:t>Net investment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baseline="-2500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6888">
                <a:tc>
                  <a:txBody>
                    <a:body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tx1"/>
                          </a:solidFill>
                          <a:latin typeface="+mj-lt"/>
                          <a:ea typeface="가는각진제목체" panose="02030600000101010101" pitchFamily="18" charset="-127"/>
                          <a:cs typeface="Arial" panose="020B0604020202020204" pitchFamily="34" charset="0"/>
                        </a:rPr>
                        <a:t>Finance income or expenses from insurance contracts issued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tx1"/>
                          </a:solidFill>
                          <a:latin typeface="+mj-lt"/>
                          <a:ea typeface="가는각진제목체" panose="02030600000101010101" pitchFamily="18" charset="-127"/>
                          <a:cs typeface="Arial" panose="020B0604020202020204" pitchFamily="34" charset="0"/>
                        </a:rPr>
                        <a:t>(x)</a:t>
                      </a:r>
                      <a:endParaRPr lang="en-US" sz="1100" b="0" baseline="-25000" dirty="0">
                        <a:solidFill>
                          <a:schemeClr val="tx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88327831"/>
                  </a:ext>
                </a:extLst>
              </a:tr>
              <a:tr h="246888">
                <a:tc>
                  <a:txBody>
                    <a:body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0" kern="1200" dirty="0">
                          <a:solidFill>
                            <a:schemeClr val="tx1"/>
                          </a:solidFill>
                          <a:latin typeface="+mj-lt"/>
                          <a:ea typeface="가는각진제목체" panose="02030600000101010101" pitchFamily="18" charset="-127"/>
                          <a:cs typeface="Arial" panose="020B0604020202020204" pitchFamily="34" charset="0"/>
                        </a:rPr>
                        <a:t>Finance income or expenses from reinsurance contracts held</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baseline="-25000" dirty="0">
                          <a:solidFill>
                            <a:schemeClr val="tx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73673448"/>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l" defTabSz="914400" rtl="0" eaLnBrk="1" fontAlgn="auto" latinLnBrk="1" hangingPunct="1">
                        <a:lnSpc>
                          <a:spcPct val="100000"/>
                        </a:lnSpc>
                        <a:spcBef>
                          <a:spcPts val="0"/>
                        </a:spcBef>
                        <a:spcAft>
                          <a:spcPts val="1200"/>
                        </a:spcAft>
                        <a:buClrTx/>
                        <a:buSzTx/>
                        <a:buFontTx/>
                        <a:buNone/>
                        <a:tabLst/>
                        <a:defRPr/>
                      </a:pPr>
                      <a:r>
                        <a:rPr lang="en-US" altLang="ko-KR" sz="1100" b="1" kern="1200" dirty="0">
                          <a:solidFill>
                            <a:schemeClr val="bg2"/>
                          </a:solidFill>
                          <a:latin typeface="+mj-lt"/>
                          <a:ea typeface="가는각진제목체" panose="02030600000101010101" pitchFamily="18" charset="-127"/>
                          <a:cs typeface="Arial" panose="020B0604020202020204" pitchFamily="34" charset="0"/>
                        </a:rPr>
                        <a:t>Net investment result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1" dirty="0">
                          <a:solidFill>
                            <a:schemeClr val="tx1"/>
                          </a:solidFill>
                          <a:latin typeface="+mj-lt"/>
                          <a:ea typeface="가는각진제목체" panose="02030600000101010101" pitchFamily="18" charset="-127"/>
                          <a:cs typeface="Arial" panose="020B0604020202020204" pitchFamily="34" charset="0"/>
                        </a:rPr>
                        <a:t>(x)</a:t>
                      </a:r>
                      <a:endParaRPr lang="en-US" sz="1100" b="1" baseline="-25000" dirty="0">
                        <a:solidFill>
                          <a:schemeClr val="tx1"/>
                        </a:solidFill>
                        <a:latin typeface="+mj-lt"/>
                        <a:ea typeface="가는각진제목체" panose="02030600000101010101" pitchFamily="18" charset="-127"/>
                        <a:cs typeface="Arial" panose="020B0604020202020204" pitchFamily="34" charset="0"/>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4"/>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spcBef>
                          <a:spcPts val="0"/>
                        </a:spcBef>
                        <a:spcAft>
                          <a:spcPts val="1200"/>
                        </a:spcAft>
                      </a:pPr>
                      <a:r>
                        <a:rPr lang="en-US" altLang="ko-KR" sz="1100" b="0" dirty="0">
                          <a:solidFill>
                            <a:schemeClr val="bg1"/>
                          </a:solidFill>
                          <a:latin typeface="+mj-lt"/>
                          <a:ea typeface="가는각진제목체" panose="02030600000101010101" pitchFamily="18" charset="-127"/>
                          <a:cs typeface="Arial" panose="020B0604020202020204" pitchFamily="34" charset="0"/>
                        </a:rPr>
                        <a:t>Other</a:t>
                      </a:r>
                      <a:r>
                        <a:rPr lang="en-US" altLang="ko-KR" sz="1100" b="0" baseline="0" dirty="0">
                          <a:solidFill>
                            <a:schemeClr val="bg1"/>
                          </a:solidFill>
                          <a:latin typeface="+mj-lt"/>
                          <a:ea typeface="가는각진제목체" panose="02030600000101010101" pitchFamily="18" charset="-127"/>
                          <a:cs typeface="Arial" panose="020B0604020202020204" pitchFamily="34" charset="0"/>
                        </a:rPr>
                        <a:t> income</a:t>
                      </a:r>
                      <a:endParaRPr lang="en-US" sz="1100" b="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88">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spcBef>
                          <a:spcPts val="0"/>
                        </a:spcBef>
                        <a:spcAft>
                          <a:spcPts val="1200"/>
                        </a:spcAft>
                      </a:pPr>
                      <a:r>
                        <a:rPr lang="en-US" altLang="ko-KR" sz="1100" b="0" dirty="0">
                          <a:solidFill>
                            <a:schemeClr val="bg1"/>
                          </a:solidFill>
                          <a:latin typeface="+mj-lt"/>
                          <a:ea typeface="가는각진제목체" panose="02030600000101010101" pitchFamily="18" charset="-127"/>
                          <a:cs typeface="Arial" panose="020B0604020202020204" pitchFamily="34" charset="0"/>
                        </a:rPr>
                        <a:t>Other</a:t>
                      </a:r>
                      <a:r>
                        <a:rPr lang="en-US" altLang="ko-KR" sz="1100" b="0" baseline="0" dirty="0">
                          <a:solidFill>
                            <a:schemeClr val="bg1"/>
                          </a:solidFill>
                          <a:latin typeface="+mj-lt"/>
                          <a:ea typeface="가는각진제목체" panose="02030600000101010101" pitchFamily="18" charset="-127"/>
                          <a:cs typeface="Arial" panose="020B0604020202020204" pitchFamily="34" charset="0"/>
                        </a:rPr>
                        <a:t> expenses</a:t>
                      </a:r>
                      <a:endParaRPr lang="en-US" sz="1100" b="0" dirty="0">
                        <a:solidFill>
                          <a:schemeClr val="bg1"/>
                        </a:solidFill>
                        <a:latin typeface="+mj-lt"/>
                        <a:ea typeface="가는각진제목체" panose="02030600000101010101" pitchFamily="18" charset="-127"/>
                        <a:cs typeface="Arial" panose="020B0604020202020204" pitchFamily="34" charset="0"/>
                      </a:endParaRP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806022"/>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Profit before 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p>
                      <a:pPr algn="ctr">
                        <a:spcBef>
                          <a:spcPts val="0"/>
                        </a:spcBef>
                        <a:spcAft>
                          <a:spcPts val="1200"/>
                        </a:spcAft>
                      </a:pPr>
                      <a:r>
                        <a:rPr lang="en-US" sz="1100" b="1"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87358835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Taxation</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lgn="ctr">
                        <a:spcBef>
                          <a:spcPts val="0"/>
                        </a:spcBef>
                        <a:spcAft>
                          <a:spcPts val="1200"/>
                        </a:spcAft>
                      </a:pPr>
                      <a:r>
                        <a:rPr lang="en-US" sz="1100" b="0"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Net profit for the year</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marL="0" marR="0" indent="0" algn="ctr" defTabSz="914400" rtl="0" eaLnBrk="1" fontAlgn="auto" latinLnBrk="1" hangingPunct="1">
                        <a:lnSpc>
                          <a:spcPct val="100000"/>
                        </a:lnSpc>
                        <a:spcBef>
                          <a:spcPts val="0"/>
                        </a:spcBef>
                        <a:spcAft>
                          <a:spcPts val="1200"/>
                        </a:spcAft>
                        <a:buClrTx/>
                        <a:buSzTx/>
                        <a:buFontTx/>
                        <a:buNone/>
                        <a:tabLst/>
                        <a:defRPr/>
                      </a:pPr>
                      <a:r>
                        <a:rPr lang="en-US" sz="1100" b="1"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08"/>
                  </a:ext>
                </a:extLst>
              </a:tr>
              <a:tr h="246888">
                <a:tc>
                  <a:txBody>
                    <a:bodyPr/>
                    <a:lstStyle/>
                    <a:p>
                      <a:pPr algn="l" fontAlgn="t"/>
                      <a:r>
                        <a:rPr lang="en-US" sz="1100" b="0" i="0" u="none" strike="noStrike" dirty="0">
                          <a:solidFill>
                            <a:schemeClr val="tx1"/>
                          </a:solidFill>
                          <a:effectLst/>
                          <a:latin typeface="+mj-lt"/>
                          <a:cs typeface="Arial" panose="020B0604020202020204" pitchFamily="34" charset="0"/>
                        </a:rPr>
                        <a:t>Other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lgn="ctr">
                        <a:spcBef>
                          <a:spcPts val="0"/>
                        </a:spcBef>
                        <a:spcAft>
                          <a:spcPts val="1200"/>
                        </a:spcAft>
                      </a:pPr>
                      <a:r>
                        <a:rPr lang="en-US" sz="1100" b="0" dirty="0">
                          <a:solidFill>
                            <a:schemeClr val="tx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9"/>
                  </a:ext>
                </a:extLst>
              </a:tr>
              <a:tr h="246888">
                <a:tc>
                  <a:txBody>
                    <a:bodyPr/>
                    <a:lstStyle/>
                    <a:p>
                      <a:pPr algn="l" fontAlgn="t"/>
                      <a:r>
                        <a:rPr lang="en-US" sz="1100" b="1" i="0" u="none" strike="noStrike" dirty="0">
                          <a:solidFill>
                            <a:schemeClr val="bg1"/>
                          </a:solidFill>
                          <a:effectLst/>
                          <a:latin typeface="+mj-lt"/>
                          <a:cs typeface="Arial" panose="020B0604020202020204" pitchFamily="34" charset="0"/>
                        </a:rPr>
                        <a:t>Total comprehensive income</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tc>
                  <a:txBody>
                    <a:bodyPr/>
                    <a:lstStyle>
                      <a:lvl1pPr marL="0" algn="l" defTabSz="1042872" rtl="0" eaLnBrk="1" latinLnBrk="0" hangingPunct="1">
                        <a:defRPr sz="2100" kern="1200">
                          <a:solidFill>
                            <a:schemeClr val="tx1"/>
                          </a:solidFill>
                          <a:latin typeface="Arial"/>
                        </a:defRPr>
                      </a:lvl1pPr>
                      <a:lvl2pPr marL="521436" algn="l" defTabSz="1042872" rtl="0" eaLnBrk="1" latinLnBrk="0" hangingPunct="1">
                        <a:defRPr sz="2100" kern="1200">
                          <a:solidFill>
                            <a:schemeClr val="tx1"/>
                          </a:solidFill>
                          <a:latin typeface="Arial"/>
                        </a:defRPr>
                      </a:lvl2pPr>
                      <a:lvl3pPr marL="1042872" algn="l" defTabSz="1042872" rtl="0" eaLnBrk="1" latinLnBrk="0" hangingPunct="1">
                        <a:defRPr sz="2100" kern="1200">
                          <a:solidFill>
                            <a:schemeClr val="tx1"/>
                          </a:solidFill>
                          <a:latin typeface="Arial"/>
                        </a:defRPr>
                      </a:lvl3pPr>
                      <a:lvl4pPr marL="1564308" algn="l" defTabSz="1042872" rtl="0" eaLnBrk="1" latinLnBrk="0" hangingPunct="1">
                        <a:defRPr sz="2100" kern="1200">
                          <a:solidFill>
                            <a:schemeClr val="tx1"/>
                          </a:solidFill>
                          <a:latin typeface="Arial"/>
                        </a:defRPr>
                      </a:lvl4pPr>
                      <a:lvl5pPr marL="2085744" algn="l" defTabSz="1042872" rtl="0" eaLnBrk="1" latinLnBrk="0" hangingPunct="1">
                        <a:defRPr sz="2100" kern="1200">
                          <a:solidFill>
                            <a:schemeClr val="tx1"/>
                          </a:solidFill>
                          <a:latin typeface="Arial"/>
                        </a:defRPr>
                      </a:lvl5pPr>
                      <a:lvl6pPr marL="2607179" algn="l" defTabSz="1042872" rtl="0" eaLnBrk="1" latinLnBrk="0" hangingPunct="1">
                        <a:defRPr sz="2100" kern="1200">
                          <a:solidFill>
                            <a:schemeClr val="tx1"/>
                          </a:solidFill>
                          <a:latin typeface="Arial"/>
                        </a:defRPr>
                      </a:lvl6pPr>
                      <a:lvl7pPr marL="3128616" algn="l" defTabSz="1042872" rtl="0" eaLnBrk="1" latinLnBrk="0" hangingPunct="1">
                        <a:defRPr sz="2100" kern="1200">
                          <a:solidFill>
                            <a:schemeClr val="tx1"/>
                          </a:solidFill>
                          <a:latin typeface="Arial"/>
                        </a:defRPr>
                      </a:lvl7pPr>
                      <a:lvl8pPr marL="3650052" algn="l" defTabSz="1042872" rtl="0" eaLnBrk="1" latinLnBrk="0" hangingPunct="1">
                        <a:defRPr sz="2100" kern="1200">
                          <a:solidFill>
                            <a:schemeClr val="tx1"/>
                          </a:solidFill>
                          <a:latin typeface="Arial"/>
                        </a:defRPr>
                      </a:lvl8pPr>
                      <a:lvl9pPr marL="4171487" algn="l" defTabSz="1042872" rtl="0" eaLnBrk="1" latinLnBrk="0" hangingPunct="1">
                        <a:defRPr sz="2100" kern="1200">
                          <a:solidFill>
                            <a:schemeClr val="tx1"/>
                          </a:solidFill>
                          <a:latin typeface="Arial"/>
                        </a:defRPr>
                      </a:lvl9pPr>
                    </a:lstStyle>
                    <a:p>
                      <a:pPr algn="ctr">
                        <a:spcBef>
                          <a:spcPts val="0"/>
                        </a:spcBef>
                        <a:spcAft>
                          <a:spcPts val="1200"/>
                        </a:spcAft>
                      </a:pPr>
                      <a:r>
                        <a:rPr lang="en-US" sz="1100" b="1" dirty="0">
                          <a:solidFill>
                            <a:schemeClr val="bg1"/>
                          </a:solidFill>
                          <a:latin typeface="+mj-lt"/>
                          <a:ea typeface="가는각진제목체" panose="02030600000101010101" pitchFamily="18" charset="-127"/>
                          <a:cs typeface="Arial" panose="020B0604020202020204" pitchFamily="34" charset="0"/>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47480"/>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6269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Balance sheet - current vs. IFRS 17</a:t>
            </a:r>
            <a:br>
              <a:rPr lang="en-IN" dirty="0"/>
            </a:br>
            <a:r>
              <a:rPr lang="en-IN" sz="1600" dirty="0"/>
              <a:t>Simplified presentation</a:t>
            </a:r>
          </a:p>
        </p:txBody>
      </p:sp>
      <p:sp>
        <p:nvSpPr>
          <p:cNvPr id="8" name="Slide Number Placeholder 7">
            <a:extLst>
              <a:ext uri="{FF2B5EF4-FFF2-40B4-BE49-F238E27FC236}">
                <a16:creationId xmlns:a16="http://schemas.microsoft.com/office/drawing/2014/main" id="{227CB6E6-63F9-4C69-96DC-267C81BD00AE}"/>
              </a:ext>
            </a:extLst>
          </p:cNvPr>
          <p:cNvSpPr>
            <a:spLocks noGrp="1"/>
          </p:cNvSpPr>
          <p:nvPr>
            <p:ph type="sldNum" sz="quarter" idx="21"/>
          </p:nvPr>
        </p:nvSpPr>
        <p:spPr/>
        <p:txBody>
          <a:bodyPr/>
          <a:lstStyle/>
          <a:p>
            <a:r>
              <a:rPr lang="en-GB"/>
              <a:t>Page </a:t>
            </a:r>
            <a:fld id="{F1BC30E3-FFE5-4B91-AA19-87A149EBB9EE}" type="slidenum">
              <a:rPr smtClean="0"/>
              <a:pPr/>
              <a:t>8</a:t>
            </a:fld>
            <a:endParaRPr dirty="0"/>
          </a:p>
        </p:txBody>
      </p:sp>
      <p:cxnSp>
        <p:nvCxnSpPr>
          <p:cNvPr id="9" name="Straight Connector 8">
            <a:extLst>
              <a:ext uri="{FF2B5EF4-FFF2-40B4-BE49-F238E27FC236}">
                <a16:creationId xmlns:a16="http://schemas.microsoft.com/office/drawing/2014/main" id="{2552C0C7-598A-4D36-A57B-4A6F7E5B1774}"/>
              </a:ext>
            </a:extLst>
          </p:cNvPr>
          <p:cNvCxnSpPr>
            <a:cxnSpLocks/>
          </p:cNvCxnSpPr>
          <p:nvPr/>
        </p:nvCxnSpPr>
        <p:spPr>
          <a:xfrm>
            <a:off x="1123428" y="6498633"/>
            <a:ext cx="0" cy="222207"/>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4C01BAF7-1A00-4494-9AB9-EEBDAD76D7B4}"/>
              </a:ext>
            </a:extLst>
          </p:cNvPr>
          <p:cNvGraphicFramePr>
            <a:graphicFrameLocks noGrp="1"/>
          </p:cNvGraphicFramePr>
          <p:nvPr>
            <p:extLst>
              <p:ext uri="{D42A27DB-BD31-4B8C-83A1-F6EECF244321}">
                <p14:modId xmlns:p14="http://schemas.microsoft.com/office/powerpoint/2010/main" val="437690103"/>
              </p:ext>
            </p:extLst>
          </p:nvPr>
        </p:nvGraphicFramePr>
        <p:xfrm>
          <a:off x="457795" y="1187700"/>
          <a:ext cx="3630168" cy="4690872"/>
        </p:xfrm>
        <a:graphic>
          <a:graphicData uri="http://schemas.openxmlformats.org/drawingml/2006/table">
            <a:tbl>
              <a:tblPr/>
              <a:tblGrid>
                <a:gridCol w="317296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246888">
                <a:tc>
                  <a:txBody>
                    <a:bodyPr/>
                    <a:lstStyle/>
                    <a:p>
                      <a:pPr algn="l" fontAlgn="b"/>
                      <a:r>
                        <a:rPr lang="en-US" sz="1100" b="1" i="0" u="none" strike="noStrike" dirty="0">
                          <a:solidFill>
                            <a:schemeClr val="tx1"/>
                          </a:solidFill>
                          <a:effectLst/>
                          <a:latin typeface="+mj-lt"/>
                          <a:cs typeface="Arial" panose="020B0604020202020204" pitchFamily="34" charset="0"/>
                        </a:rPr>
                        <a:t>Current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a:solidFill>
                            <a:srgbClr val="000000"/>
                          </a:solidFill>
                          <a:effectLst/>
                          <a:latin typeface="+mj-lt"/>
                        </a:rPr>
                        <a:t> 20xx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Assets: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chemeClr val="bg1"/>
                        </a:solidFill>
                        <a:effectLst/>
                        <a:latin typeface="+mj-lt"/>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Investments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2"/>
                          </a:solidFill>
                          <a:effectLst/>
                          <a:latin typeface="+mj-lt"/>
                          <a:cs typeface="Arial" panose="020B0604020202020204" pitchFamily="34" charset="0"/>
                        </a:rPr>
                        <a:t>Deferred acquisition cost</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r>
                        <a:rPr lang="en-US" sz="1100" b="0" i="0" u="none" strike="noStrike" dirty="0">
                          <a:solidFill>
                            <a:srgbClr val="000000"/>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2"/>
                          </a:solidFill>
                          <a:effectLst/>
                          <a:latin typeface="+mj-lt"/>
                          <a:cs typeface="Arial" panose="020B0604020202020204" pitchFamily="34" charset="0"/>
                        </a:rPr>
                        <a:t>Reinsurance assets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b"/>
                      <a:r>
                        <a:rPr lang="en-US" sz="1100" b="0" i="0" u="none" strike="noStrike">
                          <a:solidFill>
                            <a:srgbClr val="000000"/>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4"/>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2"/>
                          </a:solidFill>
                          <a:effectLst/>
                          <a:latin typeface="+mj-lt"/>
                          <a:cs typeface="Arial" panose="020B0604020202020204" pitchFamily="34" charset="0"/>
                        </a:rPr>
                        <a:t>Insurance receivables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b"/>
                      <a:r>
                        <a:rPr lang="en-US" sz="1100" b="0" i="0" u="none" strike="noStrike" dirty="0">
                          <a:solidFill>
                            <a:srgbClr val="000000"/>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Other receivables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Total assets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0"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Equity:</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chemeClr val="bg1"/>
                        </a:solidFill>
                        <a:effectLst/>
                        <a:latin typeface="+mj-lt"/>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479719"/>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Share capital</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38384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Retained earnings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826964"/>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Other reserves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0983584"/>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Total equity</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ctr"/>
                      <a:r>
                        <a:rPr lang="en-US" sz="1100" b="0"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2778195679"/>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Liabilities: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mj-lt"/>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4278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2"/>
                          </a:solidFill>
                          <a:effectLst/>
                          <a:latin typeface="+mj-lt"/>
                          <a:cs typeface="Arial" panose="020B0604020202020204" pitchFamily="34" charset="0"/>
                        </a:rPr>
                        <a:t>Insurance contract liabilities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100" b="0" i="0" u="none" strike="noStrike" dirty="0">
                          <a:solidFill>
                            <a:srgbClr val="000000"/>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26728826"/>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2"/>
                          </a:solidFill>
                          <a:effectLst/>
                          <a:latin typeface="+mj-lt"/>
                          <a:cs typeface="Arial" panose="020B0604020202020204" pitchFamily="34" charset="0"/>
                        </a:rPr>
                        <a:t>Insurance payables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100" b="0" i="0" u="none" strike="noStrike" dirty="0">
                          <a:solidFill>
                            <a:srgbClr val="000000"/>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58656549"/>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Other payables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2473948"/>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Total liabilities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ctr"/>
                      <a:r>
                        <a:rPr lang="en-US" sz="1100" b="0"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04089765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Total equity and liabilities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ctr"/>
                      <a:r>
                        <a:rPr lang="en-US" sz="1100" b="0" i="0" u="none" strike="noStrike" dirty="0">
                          <a:solidFill>
                            <a:srgbClr val="000000"/>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4230235509"/>
                  </a:ext>
                </a:extLst>
              </a:tr>
            </a:tbl>
          </a:graphicData>
        </a:graphic>
      </p:graphicFrame>
      <p:graphicFrame>
        <p:nvGraphicFramePr>
          <p:cNvPr id="13" name="Table 12">
            <a:extLst>
              <a:ext uri="{FF2B5EF4-FFF2-40B4-BE49-F238E27FC236}">
                <a16:creationId xmlns:a16="http://schemas.microsoft.com/office/drawing/2014/main" id="{ABEEF493-B638-4478-8C7C-8FD889B3F249}"/>
              </a:ext>
            </a:extLst>
          </p:cNvPr>
          <p:cNvGraphicFramePr>
            <a:graphicFrameLocks noGrp="1"/>
          </p:cNvGraphicFramePr>
          <p:nvPr>
            <p:extLst>
              <p:ext uri="{D42A27DB-BD31-4B8C-83A1-F6EECF244321}">
                <p14:modId xmlns:p14="http://schemas.microsoft.com/office/powerpoint/2010/main" val="3350677736"/>
              </p:ext>
            </p:extLst>
          </p:nvPr>
        </p:nvGraphicFramePr>
        <p:xfrm>
          <a:off x="5098054" y="1187700"/>
          <a:ext cx="3630168" cy="3950208"/>
        </p:xfrm>
        <a:graphic>
          <a:graphicData uri="http://schemas.openxmlformats.org/drawingml/2006/table">
            <a:tbl>
              <a:tblPr/>
              <a:tblGrid>
                <a:gridCol w="3172968">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246888">
                <a:tc>
                  <a:txBody>
                    <a:bodyPr/>
                    <a:lstStyle/>
                    <a:p>
                      <a:pPr algn="l" fontAlgn="b"/>
                      <a:r>
                        <a:rPr lang="en-US" sz="1100" b="1" i="0" u="none" strike="noStrike" dirty="0">
                          <a:solidFill>
                            <a:schemeClr val="tx1"/>
                          </a:solidFill>
                          <a:effectLst/>
                          <a:latin typeface="+mj-lt"/>
                          <a:cs typeface="Arial" panose="020B0604020202020204" pitchFamily="34" charset="0"/>
                        </a:rPr>
                        <a:t>IFRS 17</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a:solidFill>
                            <a:srgbClr val="000000"/>
                          </a:solidFill>
                          <a:effectLst/>
                          <a:latin typeface="+mj-lt"/>
                        </a:rPr>
                        <a:t> 20xx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Assets: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chemeClr val="bg1"/>
                        </a:solidFill>
                        <a:effectLst/>
                        <a:latin typeface="+mj-lt"/>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Investments #</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2"/>
                          </a:solidFill>
                          <a:effectLst/>
                          <a:latin typeface="+mj-lt"/>
                          <a:cs typeface="Arial" panose="020B0604020202020204" pitchFamily="34" charset="0"/>
                        </a:rPr>
                        <a:t>Reinsurance contract assets **</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t"/>
                      <a:r>
                        <a:rPr lang="en-US" sz="1100" b="0"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Other receivables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Total assets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rtl="0" fontAlgn="t"/>
                      <a:r>
                        <a:rPr lang="en-US" sz="1100" b="0"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10007"/>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Equity:</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chemeClr val="bg1"/>
                        </a:solidFill>
                        <a:effectLst/>
                        <a:latin typeface="+mj-lt"/>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479719"/>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Share capital</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0383840"/>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Retained earnings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826964"/>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Other reserves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0983584"/>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2"/>
                          </a:solidFill>
                          <a:effectLst/>
                          <a:latin typeface="+mj-lt"/>
                          <a:cs typeface="Arial" panose="020B0604020202020204" pitchFamily="34" charset="0"/>
                        </a:rPr>
                        <a:t>Total equity</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ctr"/>
                      <a:r>
                        <a:rPr lang="en-US" sz="1100" b="0" i="0" u="none" strike="noStrike" dirty="0">
                          <a:solidFill>
                            <a:schemeClr val="bg2"/>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2778195679"/>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bg1"/>
                          </a:solidFill>
                          <a:effectLst/>
                          <a:latin typeface="+mj-lt"/>
                          <a:cs typeface="Arial" panose="020B0604020202020204" pitchFamily="34" charset="0"/>
                        </a:rPr>
                        <a:t>Liabilities: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100" b="0" i="0" u="none" strike="noStrike" dirty="0">
                        <a:solidFill>
                          <a:srgbClr val="000000"/>
                        </a:solidFill>
                        <a:effectLst/>
                        <a:latin typeface="+mj-lt"/>
                      </a:endParaRP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234278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2"/>
                          </a:solidFill>
                          <a:effectLst/>
                          <a:latin typeface="+mj-lt"/>
                          <a:cs typeface="Arial" panose="020B0604020202020204" pitchFamily="34" charset="0"/>
                        </a:rPr>
                        <a:t>Insurance contract liabilities ** ^</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1100" b="0" i="0" u="none" strike="noStrike" dirty="0">
                          <a:solidFill>
                            <a:srgbClr val="000000"/>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26728826"/>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0" i="0" u="none" strike="noStrike" dirty="0">
                          <a:solidFill>
                            <a:schemeClr val="bg1"/>
                          </a:solidFill>
                          <a:effectLst/>
                          <a:latin typeface="+mj-lt"/>
                          <a:cs typeface="Arial" panose="020B0604020202020204" pitchFamily="34" charset="0"/>
                        </a:rPr>
                        <a:t>Other payables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0" i="0" u="none" strike="noStrike" dirty="0">
                          <a:solidFill>
                            <a:schemeClr val="bg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2473948"/>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tx1"/>
                          </a:solidFill>
                          <a:effectLst/>
                          <a:latin typeface="+mj-lt"/>
                          <a:cs typeface="Arial" panose="020B0604020202020204" pitchFamily="34" charset="0"/>
                        </a:rPr>
                        <a:t>Total liabilities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ctr"/>
                      <a:r>
                        <a:rPr lang="en-US" sz="1100" b="0" i="0" u="none" strike="noStrike" dirty="0">
                          <a:solidFill>
                            <a:schemeClr val="tx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040897653"/>
                  </a:ext>
                </a:extLst>
              </a:tr>
              <a:tr h="2468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t"/>
                      <a:r>
                        <a:rPr lang="en-US" sz="1100" b="1" i="0" u="none" strike="noStrike" dirty="0">
                          <a:solidFill>
                            <a:schemeClr val="tx1"/>
                          </a:solidFill>
                          <a:effectLst/>
                          <a:latin typeface="+mj-lt"/>
                          <a:cs typeface="Arial" panose="020B0604020202020204" pitchFamily="34" charset="0"/>
                        </a:rPr>
                        <a:t>Total equity and liabilities</a:t>
                      </a:r>
                    </a:p>
                  </a:txBody>
                  <a:tcPr marL="45720" marR="0" marT="0" marB="0" anchor="ctr">
                    <a:lnL w="12700" cap="flat" cmpd="sng" algn="ctr">
                      <a:noFill/>
                      <a:prstDash val="solid"/>
                      <a:round/>
                      <a:headEnd type="none" w="med" len="med"/>
                      <a:tailEnd type="none" w="med" len="med"/>
                    </a:lnL>
                    <a:lnR w="6350" cap="flat" cmpd="sng" algn="ctr">
                      <a:solidFill>
                        <a:srgbClr val="747480"/>
                      </a:solid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ctr"/>
                      <a:r>
                        <a:rPr lang="en-US" sz="1100" b="0" i="0" u="none" strike="noStrike" dirty="0">
                          <a:solidFill>
                            <a:schemeClr val="tx1"/>
                          </a:solidFill>
                          <a:effectLst/>
                          <a:latin typeface="+mj-lt"/>
                        </a:rPr>
                        <a:t>x</a:t>
                      </a:r>
                    </a:p>
                  </a:txBody>
                  <a:tcPr marL="0" marR="0" marT="0" marB="0" anchor="ctr">
                    <a:lnL w="6350" cap="flat" cmpd="sng" algn="ctr">
                      <a:solidFill>
                        <a:srgbClr val="747480"/>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4748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4230235509"/>
                  </a:ext>
                </a:extLst>
              </a:tr>
            </a:tbl>
          </a:graphicData>
        </a:graphic>
      </p:graphicFrame>
      <p:sp>
        <p:nvSpPr>
          <p:cNvPr id="14" name="Rectangle 13">
            <a:extLst>
              <a:ext uri="{FF2B5EF4-FFF2-40B4-BE49-F238E27FC236}">
                <a16:creationId xmlns:a16="http://schemas.microsoft.com/office/drawing/2014/main" id="{E57F1AF7-4095-44A0-8BC8-4E2C50EE6C2D}"/>
              </a:ext>
            </a:extLst>
          </p:cNvPr>
          <p:cNvSpPr/>
          <p:nvPr/>
        </p:nvSpPr>
        <p:spPr>
          <a:xfrm>
            <a:off x="4353340" y="5254801"/>
            <a:ext cx="4371561" cy="1200329"/>
          </a:xfrm>
          <a:prstGeom prst="rect">
            <a:avLst/>
          </a:prstGeom>
        </p:spPr>
        <p:txBody>
          <a:bodyPr wrap="square">
            <a:spAutoFit/>
          </a:bodyPr>
          <a:lstStyle/>
          <a:p>
            <a:pPr marL="172537" marR="0" lvl="0" indent="-172537" algn="l" defTabSz="862686" rtl="0" eaLnBrk="1" fontAlgn="auto" latinLnBrk="0" hangingPunct="1">
              <a:lnSpc>
                <a:spcPct val="100000"/>
              </a:lnSpc>
              <a:spcBef>
                <a:spcPts val="0"/>
              </a:spcBef>
              <a:spcAft>
                <a:spcPts val="0"/>
              </a:spcAft>
              <a:buClr>
                <a:srgbClr val="27ACAA"/>
              </a:buClr>
              <a:buSzPct val="70000"/>
              <a:buFontTx/>
              <a:buNone/>
              <a:tabLst>
                <a:tab pos="173038" algn="l"/>
              </a:tabLst>
              <a:defRPr/>
            </a:pPr>
            <a:r>
              <a:rPr kumimoji="0" lang="en-US" sz="800" b="0" i="0" u="none" strike="noStrike" kern="1200" cap="none" spc="0" normalizeH="0" baseline="0" noProof="0" dirty="0">
                <a:ln>
                  <a:noFill/>
                </a:ln>
                <a:solidFill>
                  <a:prstClr val="white"/>
                </a:solidFill>
                <a:effectLst/>
                <a:uLnTx/>
                <a:uFillTx/>
                <a:latin typeface="EYInterstate Light"/>
                <a:ea typeface="+mn-ea"/>
                <a:cs typeface="Arial" panose="020B0604020202020204" pitchFamily="34" charset="0"/>
              </a:rPr>
              <a:t>#	IFRS 17 does not affect the measurement of financial assets as they are measured applying IFRS 9.</a:t>
            </a:r>
          </a:p>
          <a:p>
            <a:pPr marL="172238" marR="0" lvl="0" indent="-172238" algn="l" defTabSz="862686" rtl="0" eaLnBrk="1" fontAlgn="auto" latinLnBrk="0" hangingPunct="1">
              <a:lnSpc>
                <a:spcPct val="100000"/>
              </a:lnSpc>
              <a:spcBef>
                <a:spcPts val="0"/>
              </a:spcBef>
              <a:spcAft>
                <a:spcPts val="0"/>
              </a:spcAft>
              <a:buClr>
                <a:srgbClr val="27ACAA"/>
              </a:buClr>
              <a:buSzPct val="70000"/>
              <a:buFontTx/>
              <a:buNone/>
              <a:tabLst>
                <a:tab pos="173038" algn="l"/>
              </a:tabLst>
              <a:defRPr/>
            </a:pPr>
            <a:r>
              <a:rPr kumimoji="0" lang="en-US" sz="800" b="0" i="0" u="none" strike="noStrike" kern="1200" cap="none" spc="0" normalizeH="0" baseline="0" noProof="0" dirty="0">
                <a:ln>
                  <a:noFill/>
                </a:ln>
                <a:solidFill>
                  <a:prstClr val="white"/>
                </a:solidFill>
                <a:effectLst/>
                <a:uLnTx/>
                <a:uFillTx/>
                <a:latin typeface="EYInterstate Light"/>
                <a:ea typeface="+mn-ea"/>
                <a:cs typeface="Arial" panose="020B0604020202020204" pitchFamily="34" charset="0"/>
              </a:rPr>
              <a:t>**	Groups of insurance and reinsurance contracts in an asset position are presented separately from those in a liability position. </a:t>
            </a:r>
          </a:p>
          <a:p>
            <a:pPr marL="173736" indent="-173736">
              <a:tabLst>
                <a:tab pos="173101" algn="l"/>
              </a:tabLst>
            </a:pPr>
            <a:r>
              <a:rPr lang="en-US" sz="800" dirty="0">
                <a:solidFill>
                  <a:srgbClr val="FFFFFF"/>
                </a:solidFill>
                <a:latin typeface="EYInterstate Light" panose="02000506000000020004" pitchFamily="2" charset="0"/>
                <a:cs typeface="Arial" panose="020B0604020202020204" pitchFamily="34" charset="0"/>
              </a:rPr>
              <a:t>      No netting down of insurance or reinsurance contracts that are in asset position against the ones in liability position and no netting down between insurance and reinsurance contracts.</a:t>
            </a:r>
            <a:endParaRPr kumimoji="0" lang="en-US" sz="800" b="0" i="0" u="none" strike="noStrike" kern="1200" cap="none" spc="0" normalizeH="0" baseline="0" noProof="0" dirty="0">
              <a:ln>
                <a:noFill/>
              </a:ln>
              <a:solidFill>
                <a:prstClr val="white"/>
              </a:solidFill>
              <a:effectLst/>
              <a:uLnTx/>
              <a:uFillTx/>
              <a:latin typeface="EYInterstate Light"/>
              <a:ea typeface="+mn-ea"/>
              <a:cs typeface="Arial" panose="020B0604020202020204" pitchFamily="34" charset="0"/>
            </a:endParaRPr>
          </a:p>
          <a:p>
            <a:pPr marL="172537" marR="0" lvl="0" indent="-172537" algn="l" defTabSz="862686" rtl="0" eaLnBrk="1" fontAlgn="auto" latinLnBrk="0" hangingPunct="1">
              <a:lnSpc>
                <a:spcPct val="100000"/>
              </a:lnSpc>
              <a:spcBef>
                <a:spcPts val="0"/>
              </a:spcBef>
              <a:spcAft>
                <a:spcPts val="0"/>
              </a:spcAft>
              <a:buClr>
                <a:srgbClr val="27ACAA"/>
              </a:buClr>
              <a:buSzPct val="70000"/>
              <a:buFontTx/>
              <a:buNone/>
              <a:tabLst>
                <a:tab pos="173038" algn="l"/>
              </a:tabLst>
              <a:defRPr/>
            </a:pPr>
            <a:r>
              <a:rPr kumimoji="0" lang="en-US" sz="800" b="0" i="0" u="none" strike="noStrike" kern="1200" cap="none" spc="0" normalizeH="0" baseline="0" noProof="0" dirty="0">
                <a:ln>
                  <a:noFill/>
                </a:ln>
                <a:solidFill>
                  <a:prstClr val="white"/>
                </a:solidFill>
                <a:effectLst/>
                <a:uLnTx/>
                <a:uFillTx/>
                <a:latin typeface="EYInterstate Light"/>
                <a:ea typeface="+mn-ea"/>
                <a:cs typeface="Arial" panose="020B0604020202020204" pitchFamily="34" charset="0"/>
              </a:rPr>
              <a:t>^ 	Acquisition cost cash flows, premiums receivable and unearned premiums are included in the measurement of insurance contracts.</a:t>
            </a:r>
          </a:p>
        </p:txBody>
      </p:sp>
      <p:sp>
        <p:nvSpPr>
          <p:cNvPr id="2" name="Rectangle 1">
            <a:extLst>
              <a:ext uri="{FF2B5EF4-FFF2-40B4-BE49-F238E27FC236}">
                <a16:creationId xmlns:a16="http://schemas.microsoft.com/office/drawing/2014/main" id="{B0D78352-9AC4-4628-9A95-B1B532A943AD}"/>
              </a:ext>
            </a:extLst>
          </p:cNvPr>
          <p:cNvSpPr/>
          <p:nvPr/>
        </p:nvSpPr>
        <p:spPr>
          <a:xfrm>
            <a:off x="4353340" y="5208634"/>
            <a:ext cx="4371560" cy="1200329"/>
          </a:xfrm>
          <a:prstGeom prst="rect">
            <a:avLst/>
          </a:prstGeom>
          <a:noFill/>
          <a:ln w="9525">
            <a:solidFill>
              <a:srgbClr val="C4C4C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Tree>
    <p:extLst>
      <p:ext uri="{BB962C8B-B14F-4D97-AF65-F5344CB8AC3E}">
        <p14:creationId xmlns:p14="http://schemas.microsoft.com/office/powerpoint/2010/main" val="401055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t>New roll forward disclosure</a:t>
            </a:r>
            <a:br>
              <a:rPr lang="en-IN" dirty="0"/>
            </a:br>
            <a:r>
              <a:rPr lang="en-IN" sz="1600" dirty="0"/>
              <a:t>Premium Allocation Approach</a:t>
            </a:r>
          </a:p>
        </p:txBody>
      </p:sp>
      <p:sp>
        <p:nvSpPr>
          <p:cNvPr id="8" name="Slide Number Placeholder 7">
            <a:extLst>
              <a:ext uri="{FF2B5EF4-FFF2-40B4-BE49-F238E27FC236}">
                <a16:creationId xmlns:a16="http://schemas.microsoft.com/office/drawing/2014/main" id="{227CB6E6-63F9-4C69-96DC-267C81BD00AE}"/>
              </a:ext>
            </a:extLst>
          </p:cNvPr>
          <p:cNvSpPr>
            <a:spLocks noGrp="1"/>
          </p:cNvSpPr>
          <p:nvPr>
            <p:ph type="sldNum" sz="quarter" idx="21"/>
          </p:nvPr>
        </p:nvSpPr>
        <p:spPr/>
        <p:txBody>
          <a:bodyPr/>
          <a:lstStyle/>
          <a:p>
            <a:r>
              <a:rPr lang="en-GB"/>
              <a:t>Page </a:t>
            </a:r>
            <a:fld id="{F1BC30E3-FFE5-4B91-AA19-87A149EBB9EE}" type="slidenum">
              <a:rPr smtClean="0"/>
              <a:pPr/>
              <a:t>9</a:t>
            </a:fld>
            <a:endParaRPr dirty="0"/>
          </a:p>
        </p:txBody>
      </p:sp>
      <p:cxnSp>
        <p:nvCxnSpPr>
          <p:cNvPr id="9" name="Straight Connector 8">
            <a:extLst>
              <a:ext uri="{FF2B5EF4-FFF2-40B4-BE49-F238E27FC236}">
                <a16:creationId xmlns:a16="http://schemas.microsoft.com/office/drawing/2014/main" id="{2552C0C7-598A-4D36-A57B-4A6F7E5B1774}"/>
              </a:ext>
            </a:extLst>
          </p:cNvPr>
          <p:cNvCxnSpPr>
            <a:cxnSpLocks/>
          </p:cNvCxnSpPr>
          <p:nvPr/>
        </p:nvCxnSpPr>
        <p:spPr>
          <a:xfrm>
            <a:off x="1123428" y="6498633"/>
            <a:ext cx="0" cy="222207"/>
          </a:xfrm>
          <a:prstGeom prst="line">
            <a:avLst/>
          </a:prstGeom>
          <a:ln w="9525">
            <a:solidFill>
              <a:srgbClr val="747480"/>
            </a:solidFill>
            <a:tailEnd type="non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E7925E1-1D1A-48FC-9A96-368D5AD9BDC2}"/>
              </a:ext>
            </a:extLst>
          </p:cNvPr>
          <p:cNvPicPr>
            <a:picLocks noChangeAspect="1"/>
          </p:cNvPicPr>
          <p:nvPr/>
        </p:nvPicPr>
        <p:blipFill>
          <a:blip r:embed="rId2"/>
          <a:stretch>
            <a:fillRect/>
          </a:stretch>
        </p:blipFill>
        <p:spPr>
          <a:xfrm>
            <a:off x="478834" y="2411685"/>
            <a:ext cx="8207966" cy="3722415"/>
          </a:xfrm>
          <a:prstGeom prst="rect">
            <a:avLst/>
          </a:prstGeom>
        </p:spPr>
      </p:pic>
      <p:grpSp>
        <p:nvGrpSpPr>
          <p:cNvPr id="23" name="Group 22">
            <a:extLst>
              <a:ext uri="{FF2B5EF4-FFF2-40B4-BE49-F238E27FC236}">
                <a16:creationId xmlns:a16="http://schemas.microsoft.com/office/drawing/2014/main" id="{4C7F70C7-260E-471C-9101-645C4751165C}"/>
              </a:ext>
            </a:extLst>
          </p:cNvPr>
          <p:cNvGrpSpPr/>
          <p:nvPr/>
        </p:nvGrpSpPr>
        <p:grpSpPr>
          <a:xfrm>
            <a:off x="458513" y="1181100"/>
            <a:ext cx="8266387" cy="1057994"/>
            <a:chOff x="458513" y="1181100"/>
            <a:chExt cx="8266387" cy="1057994"/>
          </a:xfrm>
        </p:grpSpPr>
        <p:sp>
          <p:nvSpPr>
            <p:cNvPr id="10" name="Content Placeholder 5">
              <a:extLst>
                <a:ext uri="{FF2B5EF4-FFF2-40B4-BE49-F238E27FC236}">
                  <a16:creationId xmlns:a16="http://schemas.microsoft.com/office/drawing/2014/main" id="{0DC09FAF-781E-46E8-BCB9-FDC12BD679CC}"/>
                </a:ext>
              </a:extLst>
            </p:cNvPr>
            <p:cNvSpPr txBox="1">
              <a:spLocks/>
            </p:cNvSpPr>
            <p:nvPr/>
          </p:nvSpPr>
          <p:spPr>
            <a:xfrm>
              <a:off x="690465" y="1195189"/>
              <a:ext cx="8034435" cy="707124"/>
            </a:xfrm>
            <a:prstGeom prst="rect">
              <a:avLst/>
            </a:prstGeom>
          </p:spPr>
          <p:txBody>
            <a:bodyPr vert="horz" lIns="0" tIns="0" rIns="0" bIns="0" rtlCol="0" anchor="t" anchorCtr="0">
              <a:noAutofit/>
            </a:bodyPr>
            <a:lstStyle>
              <a:lvl1pPr marL="267319" indent="-267319" algn="l" defTabSz="685434"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228600" marR="0" lvl="0" indent="-228600" algn="l" defTabSz="685434" rtl="0" eaLnBrk="1" fontAlgn="auto" latinLnBrk="0" hangingPunct="1">
                <a:spcBef>
                  <a:spcPts val="0"/>
                </a:spcBef>
                <a:spcAft>
                  <a:spcPts val="600"/>
                </a:spcAft>
                <a:buClr>
                  <a:srgbClr val="FFE600"/>
                </a:buClr>
                <a:tabLst/>
                <a:defRPr/>
              </a:pPr>
              <a:r>
                <a:rPr lang="en-US" sz="1400" dirty="0">
                  <a:cs typeface="Arial" panose="020B0604020202020204" pitchFamily="34" charset="0"/>
                </a:rPr>
                <a:t>Though the accounting for Premium Allocation Approach (“PAA”) is not significantly different than the current accounting, it requires more disclosure requirements on risks, judgements used and presentation of financial statements.</a:t>
              </a:r>
            </a:p>
            <a:p>
              <a:pPr marL="228600" marR="0" lvl="0" indent="-228600" algn="l" defTabSz="685434" rtl="0" eaLnBrk="1" fontAlgn="auto" latinLnBrk="0" hangingPunct="1">
                <a:spcBef>
                  <a:spcPts val="0"/>
                </a:spcBef>
                <a:spcAft>
                  <a:spcPts val="600"/>
                </a:spcAft>
                <a:buClr>
                  <a:srgbClr val="FFE600"/>
                </a:buClr>
                <a:tabLst/>
                <a:defRPr/>
              </a:pPr>
              <a:r>
                <a:rPr lang="en-US" sz="1400" dirty="0">
                  <a:cs typeface="Arial" panose="020B0604020202020204" pitchFamily="34" charset="0"/>
                </a:rPr>
                <a:t>The key disclosure requirements are results of PAA eligibility testing and roll-forward disclosure.</a:t>
              </a:r>
            </a:p>
          </p:txBody>
        </p:sp>
        <p:cxnSp>
          <p:nvCxnSpPr>
            <p:cNvPr id="15" name="Straight Connector 14">
              <a:extLst>
                <a:ext uri="{FF2B5EF4-FFF2-40B4-BE49-F238E27FC236}">
                  <a16:creationId xmlns:a16="http://schemas.microsoft.com/office/drawing/2014/main" id="{A170AF88-70BC-46E1-8369-31AE3FF9E915}"/>
                </a:ext>
              </a:extLst>
            </p:cNvPr>
            <p:cNvCxnSpPr>
              <a:cxnSpLocks/>
            </p:cNvCxnSpPr>
            <p:nvPr/>
          </p:nvCxnSpPr>
          <p:spPr>
            <a:xfrm>
              <a:off x="510069" y="2229308"/>
              <a:ext cx="8176732" cy="0"/>
            </a:xfrm>
            <a:prstGeom prst="line">
              <a:avLst/>
            </a:prstGeom>
            <a:ln w="9525">
              <a:solidFill>
                <a:srgbClr val="C4C4C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E08E780-02C3-4785-85BE-3709B760EAE3}"/>
                </a:ext>
              </a:extLst>
            </p:cNvPr>
            <p:cNvSpPr/>
            <p:nvPr/>
          </p:nvSpPr>
          <p:spPr>
            <a:xfrm rot="5400000">
              <a:off x="187806" y="1451807"/>
              <a:ext cx="633506" cy="9209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cxnSp>
          <p:nvCxnSpPr>
            <p:cNvPr id="21" name="Straight Connector 20">
              <a:extLst>
                <a:ext uri="{FF2B5EF4-FFF2-40B4-BE49-F238E27FC236}">
                  <a16:creationId xmlns:a16="http://schemas.microsoft.com/office/drawing/2014/main" id="{8214178A-A94C-4055-845C-10C8199D3BCB}"/>
                </a:ext>
              </a:extLst>
            </p:cNvPr>
            <p:cNvCxnSpPr>
              <a:cxnSpLocks/>
            </p:cNvCxnSpPr>
            <p:nvPr/>
          </p:nvCxnSpPr>
          <p:spPr>
            <a:xfrm flipH="1">
              <a:off x="504233" y="1814606"/>
              <a:ext cx="0" cy="424488"/>
            </a:xfrm>
            <a:prstGeom prst="line">
              <a:avLst/>
            </a:prstGeom>
            <a:ln w="9525">
              <a:solidFill>
                <a:srgbClr val="C4C4CD"/>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062476"/>
      </p:ext>
    </p:extLst>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Theme1" id="{70D5E770-E04A-461B-8456-F6738B8BE2E4}" vid="{F52AAF16-9B59-4DE1-94DD-2FF8D6A8C858}"/>
    </a:ext>
  </a:extLst>
</a:theme>
</file>

<file path=ppt/theme/theme2.xml><?xml version="1.0" encoding="utf-8"?>
<a:theme xmlns:a="http://schemas.openxmlformats.org/drawingml/2006/main" name="EY light background">
  <a:themeElements>
    <a:clrScheme name="Custom 26">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3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Theme1" id="{70D5E770-E04A-461B-8456-F6738B8BE2E4}" vid="{F52AAF16-9B59-4DE1-94DD-2FF8D6A8C858}"/>
    </a:ext>
  </a:extLst>
</a:theme>
</file>

<file path=ppt/theme/theme4.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Theme1" id="{70D5E770-E04A-461B-8456-F6738B8BE2E4}" vid="{F52AAF16-9B59-4DE1-94DD-2FF8D6A8C858}"/>
    </a:ext>
  </a:extLst>
</a:theme>
</file>

<file path=ppt/theme/theme5.xml><?xml version="1.0" encoding="utf-8"?>
<a:theme xmlns:a="http://schemas.openxmlformats.org/drawingml/2006/main" name="10_EY light projection">
  <a:themeElements>
    <a:clrScheme name="Custom 1">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1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4316258</vt:lpwstr>
  </property>
  <property fmtid="{D5CDD505-2E9C-101B-9397-08002B2CF9AE}" pid="4" name="OptimizationTime">
    <vt:lpwstr>20230324_0857</vt:lpwstr>
  </property>
</Properties>
</file>

<file path=docProps/app.xml><?xml version="1.0" encoding="utf-8"?>
<Properties xmlns="http://schemas.openxmlformats.org/officeDocument/2006/extended-properties" xmlns:vt="http://schemas.openxmlformats.org/officeDocument/2006/docPropsVTypes">
  <Template>EY regular presentation 2015 v1</Template>
  <TotalTime>0</TotalTime>
  <Words>2445</Words>
  <Application>Microsoft Office PowerPoint</Application>
  <PresentationFormat>On-screen Show (4:3)</PresentationFormat>
  <Paragraphs>525</Paragraphs>
  <Slides>17</Slides>
  <Notes>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17</vt:i4>
      </vt:variant>
    </vt:vector>
  </HeadingPairs>
  <TitlesOfParts>
    <vt:vector size="27" baseType="lpstr">
      <vt:lpstr>Arial</vt:lpstr>
      <vt:lpstr>EYInterstate</vt:lpstr>
      <vt:lpstr>EYInterstate Light</vt:lpstr>
      <vt:lpstr>Georgia</vt:lpstr>
      <vt:lpstr>EY dark background</vt:lpstr>
      <vt:lpstr>EY light background</vt:lpstr>
      <vt:lpstr>3_EY dark background</vt:lpstr>
      <vt:lpstr>1_EY dark background</vt:lpstr>
      <vt:lpstr>10_EY light projection</vt:lpstr>
      <vt:lpstr>1_EY light background</vt:lpstr>
      <vt:lpstr>IFRS 17 Disclosures Emerging Experience from Europe</vt:lpstr>
      <vt:lpstr>Experience from Europe and the UK </vt:lpstr>
      <vt:lpstr>IFRS 17 – a consistent framework</vt:lpstr>
      <vt:lpstr>A recap of the IFRS 17 timeline</vt:lpstr>
      <vt:lpstr>Income statement - current vs. IFRS 17 Separation of underwriting and investment results</vt:lpstr>
      <vt:lpstr>Income statement - current vs IFRS 17 Expenses that are directly attributable to the portfolios</vt:lpstr>
      <vt:lpstr>Income statement - current vs IFRS 17 Effect of changes in discount rates and other financial risks</vt:lpstr>
      <vt:lpstr>Balance sheet - current vs. IFRS 17 Simplified presentation</vt:lpstr>
      <vt:lpstr>New roll forward disclosure Premium Allocation Approach</vt:lpstr>
      <vt:lpstr>Additional Disclosures List</vt:lpstr>
      <vt:lpstr>Additional Disclosures List</vt:lpstr>
      <vt:lpstr>Disclosures – Experience so far for GI insurers (1/2) </vt:lpstr>
      <vt:lpstr>Disclosures – Experience so far for GI insurers (2/2) </vt:lpstr>
      <vt:lpstr>KPI - Combined Ratio (1/2)</vt:lpstr>
      <vt:lpstr>KPIs – Combined Ratio (2/2) </vt:lpstr>
      <vt:lpstr>Sample Entity Comments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2016-12-19T11:32:50Z</dcterms:created>
  <dcterms:modified xsi:type="dcterms:W3CDTF">2023-03-23T10:54:33Z</dcterms:modified>
  <cp:contentStatus/>
</cp:coreProperties>
</file>